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10287000" cx="18288000"/>
  <p:notesSz cx="6858000" cy="9144000"/>
  <p:embeddedFontLst>
    <p:embeddedFont>
      <p:font typeface="DM Sans Medium"/>
      <p:regular r:id="rId63"/>
      <p:bold r:id="rId64"/>
      <p:italic r:id="rId65"/>
      <p:boldItalic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Amatic SC"/>
      <p:regular r:id="rId75"/>
      <p:bold r:id="rId76"/>
    </p:embeddedFont>
    <p:embeddedFont>
      <p:font typeface="Lato"/>
      <p:regular r:id="rId77"/>
      <p:bold r:id="rId78"/>
      <p:italic r:id="rId79"/>
      <p:boldItalic r:id="rId80"/>
    </p:embeddedFont>
    <p:embeddedFont>
      <p:font typeface="Anaheim"/>
      <p:regular r:id="rId81"/>
    </p:embeddedFont>
    <p:embeddedFont>
      <p:font typeface="Bebas Neue"/>
      <p:regular r:id="rId82"/>
    </p:embeddedFont>
    <p:embeddedFont>
      <p:font typeface="PT Sans"/>
      <p:regular r:id="rId83"/>
      <p:bold r:id="rId84"/>
      <p:italic r:id="rId85"/>
      <p:boldItalic r:id="rId86"/>
    </p:embeddedFont>
    <p:embeddedFont>
      <p:font typeface="DM Sans"/>
      <p:regular r:id="rId87"/>
      <p:bold r:id="rId88"/>
      <p:italic r:id="rId89"/>
      <p:boldItalic r:id="rId90"/>
    </p:embeddedFont>
    <p:embeddedFont>
      <p:font typeface="Comfortaa Medium"/>
      <p:regular r:id="rId91"/>
      <p:bold r:id="rId92"/>
    </p:embeddedFont>
    <p:embeddedFont>
      <p:font typeface="Comfortaa"/>
      <p:regular r:id="rId93"/>
      <p:bold r:id="rId9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307DD9C-290A-4E33-9ABB-15047E55CADD}">
  <a:tblStyle styleId="{6307DD9C-290A-4E33-9ABB-15047E55CAD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7545BD6-E522-40A6-9225-3A9A85D0E827}"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bold.fntdata"/><Relationship Id="rId83" Type="http://schemas.openxmlformats.org/officeDocument/2006/relationships/font" Target="fonts/PTSans-regular.fntdata"/><Relationship Id="rId42" Type="http://schemas.openxmlformats.org/officeDocument/2006/relationships/slide" Target="slides/slide36.xml"/><Relationship Id="rId86" Type="http://schemas.openxmlformats.org/officeDocument/2006/relationships/font" Target="fonts/PTSans-boldItalic.fntdata"/><Relationship Id="rId41" Type="http://schemas.openxmlformats.org/officeDocument/2006/relationships/slide" Target="slides/slide35.xml"/><Relationship Id="rId85" Type="http://schemas.openxmlformats.org/officeDocument/2006/relationships/font" Target="fonts/PTSans-italic.fntdata"/><Relationship Id="rId44" Type="http://schemas.openxmlformats.org/officeDocument/2006/relationships/slide" Target="slides/slide38.xml"/><Relationship Id="rId88" Type="http://schemas.openxmlformats.org/officeDocument/2006/relationships/font" Target="fonts/DMSans-bold.fntdata"/><Relationship Id="rId43" Type="http://schemas.openxmlformats.org/officeDocument/2006/relationships/slide" Target="slides/slide37.xml"/><Relationship Id="rId87" Type="http://schemas.openxmlformats.org/officeDocument/2006/relationships/font" Target="fonts/DMSans-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DMSans-italic.fntdata"/><Relationship Id="rId80" Type="http://schemas.openxmlformats.org/officeDocument/2006/relationships/font" Target="fonts/Lato-boldItalic.fntdata"/><Relationship Id="rId82" Type="http://schemas.openxmlformats.org/officeDocument/2006/relationships/font" Target="fonts/BebasNeue-regular.fntdata"/><Relationship Id="rId81" Type="http://schemas.openxmlformats.org/officeDocument/2006/relationships/font" Target="fonts/Anaheim-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RobotoMedium-boldItalic.fntdata"/><Relationship Id="rId33" Type="http://schemas.openxmlformats.org/officeDocument/2006/relationships/slide" Target="slides/slide27.xml"/><Relationship Id="rId77" Type="http://schemas.openxmlformats.org/officeDocument/2006/relationships/font" Target="fonts/Lato-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Lato-italic.fntdata"/><Relationship Id="rId34" Type="http://schemas.openxmlformats.org/officeDocument/2006/relationships/slide" Target="slides/slide28.xml"/><Relationship Id="rId78" Type="http://schemas.openxmlformats.org/officeDocument/2006/relationships/font" Target="fonts/Lato-bold.fntdata"/><Relationship Id="rId71" Type="http://schemas.openxmlformats.org/officeDocument/2006/relationships/font" Target="fonts/RobotoMedium-regular.fntdata"/><Relationship Id="rId70" Type="http://schemas.openxmlformats.org/officeDocument/2006/relationships/font" Target="fonts/ProximaNova-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DMSansMedium-bold.fntdata"/><Relationship Id="rId63" Type="http://schemas.openxmlformats.org/officeDocument/2006/relationships/font" Target="fonts/DMSansMedium-regular.fntdata"/><Relationship Id="rId22" Type="http://schemas.openxmlformats.org/officeDocument/2006/relationships/slide" Target="slides/slide16.xml"/><Relationship Id="rId66" Type="http://schemas.openxmlformats.org/officeDocument/2006/relationships/font" Target="fonts/DMSansMedium-boldItalic.fntdata"/><Relationship Id="rId21" Type="http://schemas.openxmlformats.org/officeDocument/2006/relationships/slide" Target="slides/slide15.xml"/><Relationship Id="rId65" Type="http://schemas.openxmlformats.org/officeDocument/2006/relationships/font" Target="fonts/DMSansMedium-italic.fntdata"/><Relationship Id="rId24" Type="http://schemas.openxmlformats.org/officeDocument/2006/relationships/slide" Target="slides/slide18.xml"/><Relationship Id="rId68" Type="http://schemas.openxmlformats.org/officeDocument/2006/relationships/font" Target="fonts/ProximaNova-bold.fntdata"/><Relationship Id="rId23" Type="http://schemas.openxmlformats.org/officeDocument/2006/relationships/slide" Target="slides/slide17.xml"/><Relationship Id="rId67" Type="http://schemas.openxmlformats.org/officeDocument/2006/relationships/font" Target="fonts/ProximaNova-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94" Type="http://schemas.openxmlformats.org/officeDocument/2006/relationships/font" Target="fonts/Comfortaa-bold.fntdata"/><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ComfortaaMedium-regular.fntdata"/><Relationship Id="rId90" Type="http://schemas.openxmlformats.org/officeDocument/2006/relationships/font" Target="fonts/DMSans-boldItalic.fntdata"/><Relationship Id="rId93" Type="http://schemas.openxmlformats.org/officeDocument/2006/relationships/font" Target="fonts/Comfortaa-regular.fntdata"/><Relationship Id="rId92" Type="http://schemas.openxmlformats.org/officeDocument/2006/relationships/font" Target="fonts/ComfortaaMedium-bold.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27d8270b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27d8270b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063e606fd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063e606fd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063e606fd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063e606fd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06348ffd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06348ffd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063e606fdb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063e606fdb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063e606fd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063e606fd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consigo hacer update in theme, no se que me pasa con esta slide en todas las present :S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206af30bd1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206af30bd1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2063e606fd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2063e606fd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063e606f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2063e606f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206af38b038_3_10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206af38b038_3_10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206af38b038_3_10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06af38b038_3_10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06af38b038_3_10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06af38b038_3_10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06af38b038_3_1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206af38b038_3_1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206af38b038_3_11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206af38b038_3_11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206af38b038_3_11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206af38b038_3_11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9" name="Shape 7019"/>
        <p:cNvGrpSpPr/>
        <p:nvPr/>
      </p:nvGrpSpPr>
      <p:grpSpPr>
        <a:xfrm>
          <a:off x="0" y="0"/>
          <a:ext cx="0" cy="0"/>
          <a:chOff x="0" y="0"/>
          <a:chExt cx="0" cy="0"/>
        </a:xfrm>
      </p:grpSpPr>
      <p:sp>
        <p:nvSpPr>
          <p:cNvPr id="7020" name="Google Shape;7020;g206af38b038_3_17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1" name="Google Shape;7021;g206af38b038_3_17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6" name="Shape 7446"/>
        <p:cNvGrpSpPr/>
        <p:nvPr/>
      </p:nvGrpSpPr>
      <p:grpSpPr>
        <a:xfrm>
          <a:off x="0" y="0"/>
          <a:ext cx="0" cy="0"/>
          <a:chOff x="0" y="0"/>
          <a:chExt cx="0" cy="0"/>
        </a:xfrm>
      </p:grpSpPr>
      <p:sp>
        <p:nvSpPr>
          <p:cNvPr id="7447" name="Google Shape;7447;g206af38b038_3_17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8" name="Google Shape;7448;g206af38b038_3_17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9" name="Shape 7609"/>
        <p:cNvGrpSpPr/>
        <p:nvPr/>
      </p:nvGrpSpPr>
      <p:grpSpPr>
        <a:xfrm>
          <a:off x="0" y="0"/>
          <a:ext cx="0" cy="0"/>
          <a:chOff x="0" y="0"/>
          <a:chExt cx="0" cy="0"/>
        </a:xfrm>
      </p:grpSpPr>
      <p:sp>
        <p:nvSpPr>
          <p:cNvPr id="7610" name="Google Shape;7610;g206af38b038_3_17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1" name="Google Shape;7611;g206af38b038_3_17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1" name="Shape 8011"/>
        <p:cNvGrpSpPr/>
        <p:nvPr/>
      </p:nvGrpSpPr>
      <p:grpSpPr>
        <a:xfrm>
          <a:off x="0" y="0"/>
          <a:ext cx="0" cy="0"/>
          <a:chOff x="0" y="0"/>
          <a:chExt cx="0" cy="0"/>
        </a:xfrm>
      </p:grpSpPr>
      <p:sp>
        <p:nvSpPr>
          <p:cNvPr id="8012" name="Google Shape;8012;g206af38b038_3_18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3" name="Google Shape;8013;g206af38b038_3_18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2" name="Shape 8382"/>
        <p:cNvGrpSpPr/>
        <p:nvPr/>
      </p:nvGrpSpPr>
      <p:grpSpPr>
        <a:xfrm>
          <a:off x="0" y="0"/>
          <a:ext cx="0" cy="0"/>
          <a:chOff x="0" y="0"/>
          <a:chExt cx="0" cy="0"/>
        </a:xfrm>
      </p:grpSpPr>
      <p:sp>
        <p:nvSpPr>
          <p:cNvPr id="8383" name="Google Shape;8383;g206af38b038_3_18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4" name="Google Shape;8384;g206af38b038_3_18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6" name="Shape 8696"/>
        <p:cNvGrpSpPr/>
        <p:nvPr/>
      </p:nvGrpSpPr>
      <p:grpSpPr>
        <a:xfrm>
          <a:off x="0" y="0"/>
          <a:ext cx="0" cy="0"/>
          <a:chOff x="0" y="0"/>
          <a:chExt cx="0" cy="0"/>
        </a:xfrm>
      </p:grpSpPr>
      <p:sp>
        <p:nvSpPr>
          <p:cNvPr id="8697" name="Google Shape;8697;g206af38b038_3_18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8" name="Google Shape;8698;g206af38b038_3_18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7" name="Shape 8987"/>
        <p:cNvGrpSpPr/>
        <p:nvPr/>
      </p:nvGrpSpPr>
      <p:grpSpPr>
        <a:xfrm>
          <a:off x="0" y="0"/>
          <a:ext cx="0" cy="0"/>
          <a:chOff x="0" y="0"/>
          <a:chExt cx="0" cy="0"/>
        </a:xfrm>
      </p:grpSpPr>
      <p:sp>
        <p:nvSpPr>
          <p:cNvPr id="8988" name="Google Shape;8988;g206af38b038_3_19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9" name="Google Shape;8989;g206af38b038_3_19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6" name="Shape 9346"/>
        <p:cNvGrpSpPr/>
        <p:nvPr/>
      </p:nvGrpSpPr>
      <p:grpSpPr>
        <a:xfrm>
          <a:off x="0" y="0"/>
          <a:ext cx="0" cy="0"/>
          <a:chOff x="0" y="0"/>
          <a:chExt cx="0" cy="0"/>
        </a:xfrm>
      </p:grpSpPr>
      <p:sp>
        <p:nvSpPr>
          <p:cNvPr id="9347" name="Google Shape;9347;g206af38b038_3_19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8" name="Google Shape;9348;g206af38b038_3_19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3" name="Shape 9763"/>
        <p:cNvGrpSpPr/>
        <p:nvPr/>
      </p:nvGrpSpPr>
      <p:grpSpPr>
        <a:xfrm>
          <a:off x="0" y="0"/>
          <a:ext cx="0" cy="0"/>
          <a:chOff x="0" y="0"/>
          <a:chExt cx="0" cy="0"/>
        </a:xfrm>
      </p:grpSpPr>
      <p:sp>
        <p:nvSpPr>
          <p:cNvPr id="9764" name="Google Shape;9764;g206af38b038_3_20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5" name="Google Shape;9765;g206af38b038_3_20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3" name="Shape 10103"/>
        <p:cNvGrpSpPr/>
        <p:nvPr/>
      </p:nvGrpSpPr>
      <p:grpSpPr>
        <a:xfrm>
          <a:off x="0" y="0"/>
          <a:ext cx="0" cy="0"/>
          <a:chOff x="0" y="0"/>
          <a:chExt cx="0" cy="0"/>
        </a:xfrm>
      </p:grpSpPr>
      <p:sp>
        <p:nvSpPr>
          <p:cNvPr id="10104" name="Google Shape;10104;g206af38b038_3_20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5" name="Google Shape;10105;g206af38b038_3_20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1" name="Shape 10291"/>
        <p:cNvGrpSpPr/>
        <p:nvPr/>
      </p:nvGrpSpPr>
      <p:grpSpPr>
        <a:xfrm>
          <a:off x="0" y="0"/>
          <a:ext cx="0" cy="0"/>
          <a:chOff x="0" y="0"/>
          <a:chExt cx="0" cy="0"/>
        </a:xfrm>
      </p:grpSpPr>
      <p:sp>
        <p:nvSpPr>
          <p:cNvPr id="10292" name="Google Shape;10292;g206af38b038_3_20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3" name="Google Shape;10293;g206af38b038_3_20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7" name="Shape 10537"/>
        <p:cNvGrpSpPr/>
        <p:nvPr/>
      </p:nvGrpSpPr>
      <p:grpSpPr>
        <a:xfrm>
          <a:off x="0" y="0"/>
          <a:ext cx="0" cy="0"/>
          <a:chOff x="0" y="0"/>
          <a:chExt cx="0" cy="0"/>
        </a:xfrm>
      </p:grpSpPr>
      <p:sp>
        <p:nvSpPr>
          <p:cNvPr id="10538" name="Google Shape;10538;g206af38b038_3_21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9" name="Google Shape;10539;g206af38b038_3_21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06348ffeb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06348ffeb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0" name="Google Shape;10;p2"/>
          <p:cNvSpPr txBox="1"/>
          <p:nvPr>
            <p:ph type="ctrTitle"/>
          </p:nvPr>
        </p:nvSpPr>
        <p:spPr>
          <a:xfrm>
            <a:off x="2328900" y="2528450"/>
            <a:ext cx="13630200" cy="3854400"/>
          </a:xfrm>
          <a:prstGeom prst="rect">
            <a:avLst/>
          </a:prstGeom>
          <a:effectLst>
            <a:outerShdw blurRad="57150" rotWithShape="0" algn="bl" dir="5400000" dist="19050">
              <a:srgbClr val="000000">
                <a:alpha val="50000"/>
              </a:srgbClr>
            </a:outerShdw>
          </a:effectLst>
        </p:spPr>
        <p:txBody>
          <a:bodyPr anchorCtr="0" anchor="b" bIns="182850" lIns="182850" spcFirstLastPara="1" rIns="182850" wrap="square" tIns="182850">
            <a:noAutofit/>
          </a:bodyPr>
          <a:lstStyle>
            <a:lvl1pPr lvl="0" algn="ctr">
              <a:lnSpc>
                <a:spcPct val="115000"/>
              </a:lnSpc>
              <a:spcBef>
                <a:spcPts val="0"/>
              </a:spcBef>
              <a:spcAft>
                <a:spcPts val="0"/>
              </a:spcAft>
              <a:buClr>
                <a:srgbClr val="191919"/>
              </a:buClr>
              <a:buSzPts val="10400"/>
              <a:buNone/>
              <a:defRPr sz="9000"/>
            </a:lvl1pPr>
            <a:lvl2pPr lvl="1" algn="ctr">
              <a:spcBef>
                <a:spcPts val="0"/>
              </a:spcBef>
              <a:spcAft>
                <a:spcPts val="0"/>
              </a:spcAft>
              <a:buClr>
                <a:srgbClr val="191919"/>
              </a:buClr>
              <a:buSzPts val="10400"/>
              <a:buNone/>
              <a:defRPr sz="10400">
                <a:solidFill>
                  <a:srgbClr val="191919"/>
                </a:solidFill>
              </a:defRPr>
            </a:lvl2pPr>
            <a:lvl3pPr lvl="2" algn="ctr">
              <a:spcBef>
                <a:spcPts val="0"/>
              </a:spcBef>
              <a:spcAft>
                <a:spcPts val="0"/>
              </a:spcAft>
              <a:buClr>
                <a:srgbClr val="191919"/>
              </a:buClr>
              <a:buSzPts val="10400"/>
              <a:buNone/>
              <a:defRPr sz="10400">
                <a:solidFill>
                  <a:srgbClr val="191919"/>
                </a:solidFill>
              </a:defRPr>
            </a:lvl3pPr>
            <a:lvl4pPr lvl="3" algn="ctr">
              <a:spcBef>
                <a:spcPts val="0"/>
              </a:spcBef>
              <a:spcAft>
                <a:spcPts val="0"/>
              </a:spcAft>
              <a:buClr>
                <a:srgbClr val="191919"/>
              </a:buClr>
              <a:buSzPts val="10400"/>
              <a:buNone/>
              <a:defRPr sz="10400">
                <a:solidFill>
                  <a:srgbClr val="191919"/>
                </a:solidFill>
              </a:defRPr>
            </a:lvl4pPr>
            <a:lvl5pPr lvl="4" algn="ctr">
              <a:spcBef>
                <a:spcPts val="0"/>
              </a:spcBef>
              <a:spcAft>
                <a:spcPts val="0"/>
              </a:spcAft>
              <a:buClr>
                <a:srgbClr val="191919"/>
              </a:buClr>
              <a:buSzPts val="10400"/>
              <a:buNone/>
              <a:defRPr sz="10400">
                <a:solidFill>
                  <a:srgbClr val="191919"/>
                </a:solidFill>
              </a:defRPr>
            </a:lvl5pPr>
            <a:lvl6pPr lvl="5" algn="ctr">
              <a:spcBef>
                <a:spcPts val="0"/>
              </a:spcBef>
              <a:spcAft>
                <a:spcPts val="0"/>
              </a:spcAft>
              <a:buClr>
                <a:srgbClr val="191919"/>
              </a:buClr>
              <a:buSzPts val="10400"/>
              <a:buNone/>
              <a:defRPr sz="10400">
                <a:solidFill>
                  <a:srgbClr val="191919"/>
                </a:solidFill>
              </a:defRPr>
            </a:lvl6pPr>
            <a:lvl7pPr lvl="6" algn="ctr">
              <a:spcBef>
                <a:spcPts val="0"/>
              </a:spcBef>
              <a:spcAft>
                <a:spcPts val="0"/>
              </a:spcAft>
              <a:buClr>
                <a:srgbClr val="191919"/>
              </a:buClr>
              <a:buSzPts val="10400"/>
              <a:buNone/>
              <a:defRPr sz="10400">
                <a:solidFill>
                  <a:srgbClr val="191919"/>
                </a:solidFill>
              </a:defRPr>
            </a:lvl7pPr>
            <a:lvl8pPr lvl="7" algn="ctr">
              <a:spcBef>
                <a:spcPts val="0"/>
              </a:spcBef>
              <a:spcAft>
                <a:spcPts val="0"/>
              </a:spcAft>
              <a:buClr>
                <a:srgbClr val="191919"/>
              </a:buClr>
              <a:buSzPts val="10400"/>
              <a:buNone/>
              <a:defRPr sz="10400">
                <a:solidFill>
                  <a:srgbClr val="191919"/>
                </a:solidFill>
              </a:defRPr>
            </a:lvl8pPr>
            <a:lvl9pPr lvl="8" algn="ctr">
              <a:spcBef>
                <a:spcPts val="0"/>
              </a:spcBef>
              <a:spcAft>
                <a:spcPts val="0"/>
              </a:spcAft>
              <a:buClr>
                <a:srgbClr val="191919"/>
              </a:buClr>
              <a:buSzPts val="10400"/>
              <a:buNone/>
              <a:defRPr sz="10400">
                <a:solidFill>
                  <a:srgbClr val="191919"/>
                </a:solidFill>
              </a:defRPr>
            </a:lvl9pPr>
          </a:lstStyle>
          <a:p/>
        </p:txBody>
      </p:sp>
      <p:sp>
        <p:nvSpPr>
          <p:cNvPr id="11" name="Google Shape;11;p2"/>
          <p:cNvSpPr txBox="1"/>
          <p:nvPr>
            <p:ph idx="1" type="subTitle"/>
          </p:nvPr>
        </p:nvSpPr>
        <p:spPr>
          <a:xfrm>
            <a:off x="4441500" y="6464300"/>
            <a:ext cx="9405000" cy="9516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182850" lIns="182850" spcFirstLastPara="1" rIns="182850" wrap="square" tIns="182850">
            <a:noAutofit/>
          </a:bodyPr>
          <a:lstStyle>
            <a:lvl1pPr lvl="0" algn="ctr">
              <a:lnSpc>
                <a:spcPct val="100000"/>
              </a:lnSpc>
              <a:spcBef>
                <a:spcPts val="0"/>
              </a:spcBef>
              <a:spcAft>
                <a:spcPts val="0"/>
              </a:spcAft>
              <a:buSzPts val="2800"/>
              <a:buNone/>
              <a:defRPr sz="32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pic>
        <p:nvPicPr>
          <p:cNvPr id="49" name="Google Shape;49;p11"/>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50" name="Google Shape;50;p11"/>
          <p:cNvSpPr txBox="1"/>
          <p:nvPr>
            <p:ph hasCustomPrompt="1" type="title"/>
          </p:nvPr>
        </p:nvSpPr>
        <p:spPr>
          <a:xfrm>
            <a:off x="2568000" y="2679650"/>
            <a:ext cx="13152000" cy="3432600"/>
          </a:xfrm>
          <a:prstGeom prst="rect">
            <a:avLst/>
          </a:prstGeom>
        </p:spPr>
        <p:txBody>
          <a:bodyPr anchorCtr="0" anchor="b" bIns="182850" lIns="182850" spcFirstLastPara="1" rIns="182850" wrap="square" tIns="182850">
            <a:noAutofit/>
          </a:bodyPr>
          <a:lstStyle>
            <a:lvl1pPr lvl="0" algn="ctr">
              <a:spcBef>
                <a:spcPts val="0"/>
              </a:spcBef>
              <a:spcAft>
                <a:spcPts val="0"/>
              </a:spcAft>
              <a:buSzPts val="19200"/>
              <a:buNone/>
              <a:defRPr sz="16600">
                <a:solidFill>
                  <a:schemeClr val="dk2"/>
                </a:solidFill>
              </a:defRPr>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51" name="Google Shape;51;p11"/>
          <p:cNvSpPr txBox="1"/>
          <p:nvPr>
            <p:ph idx="1" type="subTitle"/>
          </p:nvPr>
        </p:nvSpPr>
        <p:spPr>
          <a:xfrm>
            <a:off x="3976500" y="6112750"/>
            <a:ext cx="10335000" cy="818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3200"/>
              <a:buNone/>
              <a:defRPr sz="3200">
                <a:solidFill>
                  <a:schemeClr val="lt1"/>
                </a:solidFill>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3" name="Shape 53"/>
        <p:cNvGrpSpPr/>
        <p:nvPr/>
      </p:nvGrpSpPr>
      <p:grpSpPr>
        <a:xfrm>
          <a:off x="0" y="0"/>
          <a:ext cx="0" cy="0"/>
          <a:chOff x="0" y="0"/>
          <a:chExt cx="0" cy="0"/>
        </a:xfrm>
      </p:grpSpPr>
      <p:pic>
        <p:nvPicPr>
          <p:cNvPr id="54" name="Google Shape;54;p1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55" name="Google Shape;55;p13"/>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lvl1pPr lvl="0" rtl="0">
              <a:spcBef>
                <a:spcPts val="0"/>
              </a:spcBef>
              <a:spcAft>
                <a:spcPts val="0"/>
              </a:spcAft>
              <a:buSzPts val="7200"/>
              <a:buNone/>
              <a:defRPr sz="9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56" name="Google Shape;56;p13"/>
          <p:cNvSpPr txBox="1"/>
          <p:nvPr>
            <p:ph hasCustomPrompt="1" idx="2" type="title"/>
          </p:nvPr>
        </p:nvSpPr>
        <p:spPr>
          <a:xfrm>
            <a:off x="13045400" y="1353550"/>
            <a:ext cx="3304200" cy="30228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138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7" name="Google Shape;57;p13"/>
          <p:cNvSpPr txBox="1"/>
          <p:nvPr>
            <p:ph idx="1" type="subTitle"/>
          </p:nvPr>
        </p:nvSpPr>
        <p:spPr>
          <a:xfrm>
            <a:off x="5947450" y="7365600"/>
            <a:ext cx="9727800" cy="92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lnSpc>
                <a:spcPct val="100000"/>
              </a:lnSpc>
              <a:spcBef>
                <a:spcPts val="0"/>
              </a:spcBef>
              <a:spcAft>
                <a:spcPts val="0"/>
              </a:spcAft>
              <a:buSzPts val="2800"/>
              <a:buNone/>
              <a:defRPr sz="3200">
                <a:solidFill>
                  <a:schemeClr val="lt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58" name="Shape 58"/>
        <p:cNvGrpSpPr/>
        <p:nvPr/>
      </p:nvGrpSpPr>
      <p:grpSpPr>
        <a:xfrm>
          <a:off x="0" y="0"/>
          <a:ext cx="0" cy="0"/>
          <a:chOff x="0" y="0"/>
          <a:chExt cx="0" cy="0"/>
        </a:xfrm>
      </p:grpSpPr>
      <p:pic>
        <p:nvPicPr>
          <p:cNvPr id="59" name="Google Shape;59;p1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0" name="Google Shape;60;p14"/>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lvl1pPr lvl="0" rtl="0">
              <a:spcBef>
                <a:spcPts val="0"/>
              </a:spcBef>
              <a:spcAft>
                <a:spcPts val="0"/>
              </a:spcAft>
              <a:buSzPts val="7200"/>
              <a:buNone/>
              <a:defRPr sz="9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61" name="Google Shape;61;p14"/>
          <p:cNvSpPr txBox="1"/>
          <p:nvPr>
            <p:ph hasCustomPrompt="1" idx="2" type="title"/>
          </p:nvPr>
        </p:nvSpPr>
        <p:spPr>
          <a:xfrm>
            <a:off x="2516300" y="1306600"/>
            <a:ext cx="3304200" cy="30228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138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62" name="Google Shape;62;p14"/>
          <p:cNvSpPr txBox="1"/>
          <p:nvPr>
            <p:ph idx="1" type="subTitle"/>
          </p:nvPr>
        </p:nvSpPr>
        <p:spPr>
          <a:xfrm>
            <a:off x="3509050" y="7365600"/>
            <a:ext cx="9727800" cy="92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lnSpc>
                <a:spcPct val="100000"/>
              </a:lnSpc>
              <a:spcBef>
                <a:spcPts val="0"/>
              </a:spcBef>
              <a:spcAft>
                <a:spcPts val="0"/>
              </a:spcAft>
              <a:buSzPts val="2800"/>
              <a:buNone/>
              <a:defRPr sz="3200">
                <a:solidFill>
                  <a:schemeClr val="lt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5" name="Google Shape;65;p15"/>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 name="Google Shape;66;p1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67" name="Google Shape;67;p15"/>
          <p:cNvSpPr txBox="1"/>
          <p:nvPr>
            <p:ph idx="1" type="subTitle"/>
          </p:nvPr>
        </p:nvSpPr>
        <p:spPr>
          <a:xfrm>
            <a:off x="1440000" y="4418387"/>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68" name="Google Shape;68;p15"/>
          <p:cNvSpPr txBox="1"/>
          <p:nvPr>
            <p:ph idx="2" type="subTitle"/>
          </p:nvPr>
        </p:nvSpPr>
        <p:spPr>
          <a:xfrm>
            <a:off x="6838542" y="4418387"/>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69" name="Google Shape;69;p15"/>
          <p:cNvSpPr txBox="1"/>
          <p:nvPr>
            <p:ph idx="3" type="subTitle"/>
          </p:nvPr>
        </p:nvSpPr>
        <p:spPr>
          <a:xfrm>
            <a:off x="1440000" y="7884750"/>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70" name="Google Shape;70;p15"/>
          <p:cNvSpPr txBox="1"/>
          <p:nvPr>
            <p:ph idx="4" type="subTitle"/>
          </p:nvPr>
        </p:nvSpPr>
        <p:spPr>
          <a:xfrm>
            <a:off x="6838542" y="7884750"/>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71" name="Google Shape;71;p15"/>
          <p:cNvSpPr txBox="1"/>
          <p:nvPr>
            <p:ph idx="5" type="subTitle"/>
          </p:nvPr>
        </p:nvSpPr>
        <p:spPr>
          <a:xfrm>
            <a:off x="12237097" y="4418387"/>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72" name="Google Shape;72;p15"/>
          <p:cNvSpPr txBox="1"/>
          <p:nvPr>
            <p:ph idx="6" type="subTitle"/>
          </p:nvPr>
        </p:nvSpPr>
        <p:spPr>
          <a:xfrm>
            <a:off x="12237097" y="7884750"/>
            <a:ext cx="4611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73" name="Google Shape;73;p15"/>
          <p:cNvSpPr txBox="1"/>
          <p:nvPr>
            <p:ph hasCustomPrompt="1" idx="7" type="title"/>
          </p:nvPr>
        </p:nvSpPr>
        <p:spPr>
          <a:xfrm>
            <a:off x="3010800" y="2664040"/>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4" name="Google Shape;74;p15"/>
          <p:cNvSpPr txBox="1"/>
          <p:nvPr>
            <p:ph hasCustomPrompt="1" idx="8" type="title"/>
          </p:nvPr>
        </p:nvSpPr>
        <p:spPr>
          <a:xfrm>
            <a:off x="3010800" y="6129232"/>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5" name="Google Shape;75;p15"/>
          <p:cNvSpPr txBox="1"/>
          <p:nvPr>
            <p:ph hasCustomPrompt="1" idx="9" type="title"/>
          </p:nvPr>
        </p:nvSpPr>
        <p:spPr>
          <a:xfrm>
            <a:off x="8409342" y="2664040"/>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6" name="Google Shape;76;p15"/>
          <p:cNvSpPr txBox="1"/>
          <p:nvPr>
            <p:ph hasCustomPrompt="1" idx="13" type="title"/>
          </p:nvPr>
        </p:nvSpPr>
        <p:spPr>
          <a:xfrm>
            <a:off x="8409342" y="6129232"/>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7" name="Google Shape;77;p15"/>
          <p:cNvSpPr txBox="1"/>
          <p:nvPr>
            <p:ph hasCustomPrompt="1" idx="14" type="title"/>
          </p:nvPr>
        </p:nvSpPr>
        <p:spPr>
          <a:xfrm>
            <a:off x="13807897" y="2664040"/>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8" name="Google Shape;78;p15"/>
          <p:cNvSpPr txBox="1"/>
          <p:nvPr>
            <p:ph hasCustomPrompt="1" idx="15" type="title"/>
          </p:nvPr>
        </p:nvSpPr>
        <p:spPr>
          <a:xfrm>
            <a:off x="13807897" y="6129232"/>
            <a:ext cx="1469400" cy="895200"/>
          </a:xfrm>
          <a:prstGeom prst="rect">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9" name="Google Shape;79;p15"/>
          <p:cNvSpPr txBox="1"/>
          <p:nvPr>
            <p:ph idx="16" type="subTitle"/>
          </p:nvPr>
        </p:nvSpPr>
        <p:spPr>
          <a:xfrm>
            <a:off x="1440000" y="3754624"/>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80" name="Google Shape;80;p15"/>
          <p:cNvSpPr txBox="1"/>
          <p:nvPr>
            <p:ph idx="17" type="subTitle"/>
          </p:nvPr>
        </p:nvSpPr>
        <p:spPr>
          <a:xfrm>
            <a:off x="6838542" y="3754624"/>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81" name="Google Shape;81;p15"/>
          <p:cNvSpPr txBox="1"/>
          <p:nvPr>
            <p:ph idx="18" type="subTitle"/>
          </p:nvPr>
        </p:nvSpPr>
        <p:spPr>
          <a:xfrm>
            <a:off x="12237097" y="3754624"/>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82" name="Google Shape;82;p15"/>
          <p:cNvSpPr txBox="1"/>
          <p:nvPr>
            <p:ph idx="19" type="subTitle"/>
          </p:nvPr>
        </p:nvSpPr>
        <p:spPr>
          <a:xfrm>
            <a:off x="1440000" y="7219950"/>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83" name="Google Shape;83;p15"/>
          <p:cNvSpPr txBox="1"/>
          <p:nvPr>
            <p:ph idx="20" type="subTitle"/>
          </p:nvPr>
        </p:nvSpPr>
        <p:spPr>
          <a:xfrm>
            <a:off x="6838549" y="7219950"/>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84" name="Google Shape;84;p15"/>
          <p:cNvSpPr txBox="1"/>
          <p:nvPr>
            <p:ph idx="21" type="subTitle"/>
          </p:nvPr>
        </p:nvSpPr>
        <p:spPr>
          <a:xfrm>
            <a:off x="12237097" y="7219950"/>
            <a:ext cx="4611000" cy="96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5"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87" name="Google Shape;87;p16"/>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 name="Google Shape;88;p1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1">
  <p:cSld name="TITLE_ONLY_1_1">
    <p:spTree>
      <p:nvGrpSpPr>
        <p:cNvPr id="89" name="Shape 89"/>
        <p:cNvGrpSpPr/>
        <p:nvPr/>
      </p:nvGrpSpPr>
      <p:grpSpPr>
        <a:xfrm>
          <a:off x="0" y="0"/>
          <a:ext cx="0" cy="0"/>
          <a:chOff x="0" y="0"/>
          <a:chExt cx="0" cy="0"/>
        </a:xfrm>
      </p:grpSpPr>
      <p:pic>
        <p:nvPicPr>
          <p:cNvPr id="90" name="Google Shape;90;p17"/>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91" name="Google Shape;91;p17"/>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 name="Google Shape;92;p1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3" name="Shape 93"/>
        <p:cNvGrpSpPr/>
        <p:nvPr/>
      </p:nvGrpSpPr>
      <p:grpSpPr>
        <a:xfrm>
          <a:off x="0" y="0"/>
          <a:ext cx="0" cy="0"/>
          <a:chOff x="0" y="0"/>
          <a:chExt cx="0" cy="0"/>
        </a:xfrm>
      </p:grpSpPr>
      <p:pic>
        <p:nvPicPr>
          <p:cNvPr id="94" name="Google Shape;94;p18"/>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95" name="Google Shape;95;p18"/>
          <p:cNvSpPr txBox="1"/>
          <p:nvPr>
            <p:ph type="title"/>
          </p:nvPr>
        </p:nvSpPr>
        <p:spPr>
          <a:xfrm>
            <a:off x="2606100" y="6353000"/>
            <a:ext cx="13075800" cy="1323600"/>
          </a:xfrm>
          <a:prstGeom prst="rect">
            <a:avLst/>
          </a:prstGeom>
        </p:spPr>
        <p:txBody>
          <a:bodyPr anchorCtr="0" anchor="t" bIns="182850" lIns="182850" spcFirstLastPara="1" rIns="182850" wrap="square" tIns="182850">
            <a:noAutofit/>
          </a:bodyPr>
          <a:lstStyle>
            <a:lvl1pPr lvl="0" rtl="0" algn="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96" name="Google Shape;96;p18"/>
          <p:cNvSpPr txBox="1"/>
          <p:nvPr>
            <p:ph idx="1" type="subTitle"/>
          </p:nvPr>
        </p:nvSpPr>
        <p:spPr>
          <a:xfrm>
            <a:off x="2606100" y="2405250"/>
            <a:ext cx="13075800" cy="37266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6000"/>
              <a:buNone/>
              <a:defRPr sz="60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7" name="Shape 97"/>
        <p:cNvGrpSpPr/>
        <p:nvPr/>
      </p:nvGrpSpPr>
      <p:grpSpPr>
        <a:xfrm>
          <a:off x="0" y="0"/>
          <a:ext cx="0" cy="0"/>
          <a:chOff x="0" y="0"/>
          <a:chExt cx="0" cy="0"/>
        </a:xfrm>
      </p:grpSpPr>
      <p:pic>
        <p:nvPicPr>
          <p:cNvPr id="98" name="Google Shape;98;p19"/>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99" name="Google Shape;99;p19"/>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 name="Google Shape;100;p19"/>
          <p:cNvSpPr txBox="1"/>
          <p:nvPr>
            <p:ph type="title"/>
          </p:nvPr>
        </p:nvSpPr>
        <p:spPr>
          <a:xfrm>
            <a:off x="2049600" y="2120050"/>
            <a:ext cx="7997400" cy="36876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01" name="Google Shape;101;p19"/>
          <p:cNvSpPr txBox="1"/>
          <p:nvPr>
            <p:ph idx="1" type="subTitle"/>
          </p:nvPr>
        </p:nvSpPr>
        <p:spPr>
          <a:xfrm>
            <a:off x="2049600" y="6002450"/>
            <a:ext cx="7997400" cy="22326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02" name="Google Shape;102;p19"/>
          <p:cNvSpPr/>
          <p:nvPr>
            <p:ph idx="2" type="pic"/>
          </p:nvPr>
        </p:nvSpPr>
        <p:spPr>
          <a:xfrm>
            <a:off x="10172500" y="1597100"/>
            <a:ext cx="6600000" cy="7092600"/>
          </a:xfrm>
          <a:prstGeom prst="rect">
            <a:avLst/>
          </a:prstGeom>
          <a:noFill/>
          <a:ln cap="flat" cmpd="sng" w="28575">
            <a:solidFill>
              <a:schemeClr val="dk2"/>
            </a:solidFill>
            <a:prstDash val="solid"/>
            <a:round/>
            <a:headEnd len="sm" w="sm" type="none"/>
            <a:tailEnd len="sm" w="sm" type="none"/>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03" name="Shape 103"/>
        <p:cNvGrpSpPr/>
        <p:nvPr/>
      </p:nvGrpSpPr>
      <p:grpSpPr>
        <a:xfrm>
          <a:off x="0" y="0"/>
          <a:ext cx="0" cy="0"/>
          <a:chOff x="0" y="0"/>
          <a:chExt cx="0" cy="0"/>
        </a:xfrm>
      </p:grpSpPr>
      <p:pic>
        <p:nvPicPr>
          <p:cNvPr id="104" name="Google Shape;104;p20"/>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05" name="Google Shape;105;p20"/>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 name="Google Shape;106;p20"/>
          <p:cNvSpPr txBox="1"/>
          <p:nvPr>
            <p:ph type="title"/>
          </p:nvPr>
        </p:nvSpPr>
        <p:spPr>
          <a:xfrm>
            <a:off x="2124848" y="3275100"/>
            <a:ext cx="6652200" cy="21264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07" name="Google Shape;107;p20"/>
          <p:cNvSpPr txBox="1"/>
          <p:nvPr>
            <p:ph idx="1" type="subTitle"/>
          </p:nvPr>
        </p:nvSpPr>
        <p:spPr>
          <a:xfrm>
            <a:off x="2124850" y="5401500"/>
            <a:ext cx="6583800" cy="1610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4" name="Google Shape;14;p3"/>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lvl1pPr lvl="0">
              <a:spcBef>
                <a:spcPts val="0"/>
              </a:spcBef>
              <a:spcAft>
                <a:spcPts val="0"/>
              </a:spcAft>
              <a:buSzPts val="7200"/>
              <a:buNone/>
              <a:defRPr sz="9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p:txBody>
      </p:sp>
      <p:sp>
        <p:nvSpPr>
          <p:cNvPr id="15" name="Google Shape;15;p3"/>
          <p:cNvSpPr txBox="1"/>
          <p:nvPr>
            <p:ph hasCustomPrompt="1" idx="2" type="title"/>
          </p:nvPr>
        </p:nvSpPr>
        <p:spPr>
          <a:xfrm>
            <a:off x="2528800" y="1322250"/>
            <a:ext cx="3304200" cy="30228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138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6" name="Google Shape;16;p3"/>
          <p:cNvSpPr txBox="1"/>
          <p:nvPr>
            <p:ph idx="1" type="subTitle"/>
          </p:nvPr>
        </p:nvSpPr>
        <p:spPr>
          <a:xfrm>
            <a:off x="3509050" y="7365600"/>
            <a:ext cx="9727800" cy="92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lvl1pPr lvl="0" rtl="0" algn="ctr">
              <a:lnSpc>
                <a:spcPct val="100000"/>
              </a:lnSpc>
              <a:spcBef>
                <a:spcPts val="0"/>
              </a:spcBef>
              <a:spcAft>
                <a:spcPts val="0"/>
              </a:spcAft>
              <a:buSzPts val="2800"/>
              <a:buNone/>
              <a:defRPr sz="3200">
                <a:solidFill>
                  <a:schemeClr val="lt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10" name="Google Shape;110;p21"/>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 name="Google Shape;111;p21"/>
          <p:cNvSpPr txBox="1"/>
          <p:nvPr>
            <p:ph type="title"/>
          </p:nvPr>
        </p:nvSpPr>
        <p:spPr>
          <a:xfrm>
            <a:off x="1440000" y="890050"/>
            <a:ext cx="154218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12" name="Google Shape;112;p21"/>
          <p:cNvSpPr txBox="1"/>
          <p:nvPr>
            <p:ph idx="1" type="subTitle"/>
          </p:nvPr>
        </p:nvSpPr>
        <p:spPr>
          <a:xfrm>
            <a:off x="3420300" y="2943400"/>
            <a:ext cx="11447400" cy="5499000"/>
          </a:xfrm>
          <a:prstGeom prst="rect">
            <a:avLst/>
          </a:prstGeom>
        </p:spPr>
        <p:txBody>
          <a:bodyPr anchorCtr="0" anchor="t" bIns="182850" lIns="182850" spcFirstLastPara="1" rIns="182850" wrap="square" tIns="182850">
            <a:noAutofit/>
          </a:bodyPr>
          <a:lstStyle>
            <a:lvl1pPr lvl="0" rtl="0">
              <a:spcBef>
                <a:spcPts val="0"/>
              </a:spcBef>
              <a:spcAft>
                <a:spcPts val="0"/>
              </a:spcAft>
              <a:buSzPts val="3200"/>
              <a:buFont typeface="Nunito Light"/>
              <a:buChar char="●"/>
              <a:defRPr/>
            </a:lvl1pPr>
            <a:lvl2pPr lvl="1" rtl="0" algn="ctr">
              <a:lnSpc>
                <a:spcPct val="100000"/>
              </a:lnSpc>
              <a:spcBef>
                <a:spcPts val="0"/>
              </a:spcBef>
              <a:spcAft>
                <a:spcPts val="0"/>
              </a:spcAft>
              <a:buClr>
                <a:srgbClr val="E76A28"/>
              </a:buClr>
              <a:buSzPts val="3200"/>
              <a:buFont typeface="Nunito Light"/>
              <a:buChar char="○"/>
              <a:defRPr/>
            </a:lvl2pPr>
            <a:lvl3pPr lvl="2" rtl="0" algn="ctr">
              <a:lnSpc>
                <a:spcPct val="100000"/>
              </a:lnSpc>
              <a:spcBef>
                <a:spcPts val="0"/>
              </a:spcBef>
              <a:spcAft>
                <a:spcPts val="0"/>
              </a:spcAft>
              <a:buClr>
                <a:srgbClr val="E76A28"/>
              </a:buClr>
              <a:buSzPts val="3000"/>
              <a:buFont typeface="Nunito Light"/>
              <a:buChar char="■"/>
              <a:defRPr/>
            </a:lvl3pPr>
            <a:lvl4pPr lvl="3" rtl="0" algn="ctr">
              <a:lnSpc>
                <a:spcPct val="100000"/>
              </a:lnSpc>
              <a:spcBef>
                <a:spcPts val="0"/>
              </a:spcBef>
              <a:spcAft>
                <a:spcPts val="0"/>
              </a:spcAft>
              <a:buClr>
                <a:srgbClr val="E76A28"/>
              </a:buClr>
              <a:buSzPts val="3000"/>
              <a:buFont typeface="Nunito Light"/>
              <a:buChar char="●"/>
              <a:defRPr/>
            </a:lvl4pPr>
            <a:lvl5pPr lvl="4" rtl="0" algn="ctr">
              <a:lnSpc>
                <a:spcPct val="100000"/>
              </a:lnSpc>
              <a:spcBef>
                <a:spcPts val="0"/>
              </a:spcBef>
              <a:spcAft>
                <a:spcPts val="0"/>
              </a:spcAft>
              <a:buClr>
                <a:srgbClr val="E76A28"/>
              </a:buClr>
              <a:buSzPts val="2800"/>
              <a:buFont typeface="Nunito Light"/>
              <a:buChar char="○"/>
              <a:defRPr/>
            </a:lvl5pPr>
            <a:lvl6pPr lvl="5" rtl="0" algn="ctr">
              <a:lnSpc>
                <a:spcPct val="100000"/>
              </a:lnSpc>
              <a:spcBef>
                <a:spcPts val="0"/>
              </a:spcBef>
              <a:spcAft>
                <a:spcPts val="0"/>
              </a:spcAft>
              <a:buClr>
                <a:srgbClr val="999999"/>
              </a:buClr>
              <a:buSzPts val="2800"/>
              <a:buFont typeface="Nunito Light"/>
              <a:buChar char="■"/>
              <a:defRPr/>
            </a:lvl6pPr>
            <a:lvl7pPr lvl="6" rtl="0" algn="ctr">
              <a:lnSpc>
                <a:spcPct val="100000"/>
              </a:lnSpc>
              <a:spcBef>
                <a:spcPts val="0"/>
              </a:spcBef>
              <a:spcAft>
                <a:spcPts val="0"/>
              </a:spcAft>
              <a:buClr>
                <a:srgbClr val="999999"/>
              </a:buClr>
              <a:buSzPts val="2600"/>
              <a:buFont typeface="Nunito Light"/>
              <a:buChar char="●"/>
              <a:defRPr/>
            </a:lvl7pPr>
            <a:lvl8pPr lvl="7" rtl="0" algn="ctr">
              <a:lnSpc>
                <a:spcPct val="100000"/>
              </a:lnSpc>
              <a:spcBef>
                <a:spcPts val="0"/>
              </a:spcBef>
              <a:spcAft>
                <a:spcPts val="0"/>
              </a:spcAft>
              <a:buClr>
                <a:srgbClr val="999999"/>
              </a:buClr>
              <a:buSzPts val="2600"/>
              <a:buFont typeface="Nunito Light"/>
              <a:buChar char="○"/>
              <a:defRPr/>
            </a:lvl8pPr>
            <a:lvl9pPr lvl="8" rtl="0" algn="ctr">
              <a:lnSpc>
                <a:spcPct val="100000"/>
              </a:lnSpc>
              <a:spcBef>
                <a:spcPts val="0"/>
              </a:spcBef>
              <a:spcAft>
                <a:spcPts val="0"/>
              </a:spcAft>
              <a:buClr>
                <a:srgbClr val="999999"/>
              </a:buClr>
              <a:buSzPts val="2800"/>
              <a:buFont typeface="Nunito Light"/>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3">
    <p:spTree>
      <p:nvGrpSpPr>
        <p:cNvPr id="113" name="Shape 113"/>
        <p:cNvGrpSpPr/>
        <p:nvPr/>
      </p:nvGrpSpPr>
      <p:grpSpPr>
        <a:xfrm>
          <a:off x="0" y="0"/>
          <a:ext cx="0" cy="0"/>
          <a:chOff x="0" y="0"/>
          <a:chExt cx="0" cy="0"/>
        </a:xfrm>
      </p:grpSpPr>
      <p:pic>
        <p:nvPicPr>
          <p:cNvPr id="114" name="Google Shape;114;p22"/>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15" name="Google Shape;115;p22"/>
          <p:cNvSpPr txBox="1"/>
          <p:nvPr>
            <p:ph type="title"/>
          </p:nvPr>
        </p:nvSpPr>
        <p:spPr>
          <a:xfrm>
            <a:off x="4666050" y="3134150"/>
            <a:ext cx="8956200" cy="2126400"/>
          </a:xfrm>
          <a:prstGeom prst="rect">
            <a:avLst/>
          </a:prstGeom>
        </p:spPr>
        <p:txBody>
          <a:bodyPr anchorCtr="0" anchor="b"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16" name="Google Shape;116;p22"/>
          <p:cNvSpPr txBox="1"/>
          <p:nvPr>
            <p:ph idx="1" type="subTitle"/>
          </p:nvPr>
        </p:nvSpPr>
        <p:spPr>
          <a:xfrm>
            <a:off x="4665750" y="5260550"/>
            <a:ext cx="8956200" cy="1610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
    <p:spTree>
      <p:nvGrpSpPr>
        <p:cNvPr id="117" name="Shape 117"/>
        <p:cNvGrpSpPr/>
        <p:nvPr/>
      </p:nvGrpSpPr>
      <p:grpSpPr>
        <a:xfrm>
          <a:off x="0" y="0"/>
          <a:ext cx="0" cy="0"/>
          <a:chOff x="0" y="0"/>
          <a:chExt cx="0" cy="0"/>
        </a:xfrm>
      </p:grpSpPr>
      <p:pic>
        <p:nvPicPr>
          <p:cNvPr id="118" name="Google Shape;118;p2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19" name="Google Shape;119;p23"/>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 name="Google Shape;120;p23"/>
          <p:cNvSpPr txBox="1"/>
          <p:nvPr>
            <p:ph type="title"/>
          </p:nvPr>
        </p:nvSpPr>
        <p:spPr>
          <a:xfrm>
            <a:off x="9674400" y="3311150"/>
            <a:ext cx="7186800" cy="18126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21" name="Google Shape;121;p23"/>
          <p:cNvSpPr txBox="1"/>
          <p:nvPr>
            <p:ph idx="1" type="subTitle"/>
          </p:nvPr>
        </p:nvSpPr>
        <p:spPr>
          <a:xfrm>
            <a:off x="9674742" y="5124000"/>
            <a:ext cx="7186800" cy="2160600"/>
          </a:xfrm>
          <a:prstGeom prst="rect">
            <a:avLst/>
          </a:prstGeom>
        </p:spPr>
        <p:txBody>
          <a:bodyPr anchorCtr="0" anchor="t" bIns="182850" lIns="182850" spcFirstLastPara="1" rIns="182850" wrap="square" tIns="182850">
            <a:noAutofit/>
          </a:bodyPr>
          <a:lstStyle>
            <a:lvl1pPr lvl="0" rtl="0" algn="r">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122" name="Shape 122"/>
        <p:cNvGrpSpPr/>
        <p:nvPr/>
      </p:nvGrpSpPr>
      <p:grpSpPr>
        <a:xfrm>
          <a:off x="0" y="0"/>
          <a:ext cx="0" cy="0"/>
          <a:chOff x="0" y="0"/>
          <a:chExt cx="0" cy="0"/>
        </a:xfrm>
      </p:grpSpPr>
      <p:pic>
        <p:nvPicPr>
          <p:cNvPr id="123" name="Google Shape;123;p2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24" name="Google Shape;124;p24"/>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 name="Google Shape;125;p2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26" name="Google Shape;126;p24"/>
          <p:cNvSpPr txBox="1"/>
          <p:nvPr>
            <p:ph idx="1" type="body"/>
          </p:nvPr>
        </p:nvSpPr>
        <p:spPr>
          <a:xfrm>
            <a:off x="1440000" y="2431484"/>
            <a:ext cx="15408000" cy="6292800"/>
          </a:xfrm>
          <a:prstGeom prst="rect">
            <a:avLst/>
          </a:prstGeom>
        </p:spPr>
        <p:txBody>
          <a:bodyPr anchorCtr="0" anchor="t" bIns="182850" lIns="182850" spcFirstLastPara="1" rIns="182850" wrap="square" tIns="182850">
            <a:noAutofit/>
          </a:bodyPr>
          <a:lstStyle>
            <a:lvl1pPr indent="-406400" lvl="0" marL="457200" rtl="0">
              <a:lnSpc>
                <a:spcPct val="100000"/>
              </a:lnSpc>
              <a:spcBef>
                <a:spcPts val="600"/>
              </a:spcBef>
              <a:spcAft>
                <a:spcPts val="0"/>
              </a:spcAft>
              <a:buSzPts val="2800"/>
              <a:buFont typeface="Nunito Light"/>
              <a:buChar char="●"/>
              <a:defRPr sz="2400"/>
            </a:lvl1pPr>
            <a:lvl2pPr indent="-406400" lvl="1" marL="914400" rtl="0">
              <a:lnSpc>
                <a:spcPct val="100000"/>
              </a:lnSpc>
              <a:spcBef>
                <a:spcPts val="0"/>
              </a:spcBef>
              <a:spcAft>
                <a:spcPts val="0"/>
              </a:spcAft>
              <a:buSzPts val="2800"/>
              <a:buFont typeface="Nunito Light"/>
              <a:buChar char="○"/>
              <a:defRPr/>
            </a:lvl2pPr>
            <a:lvl3pPr indent="-406400" lvl="2" marL="1371600" rtl="0">
              <a:lnSpc>
                <a:spcPct val="100000"/>
              </a:lnSpc>
              <a:spcBef>
                <a:spcPts val="0"/>
              </a:spcBef>
              <a:spcAft>
                <a:spcPts val="0"/>
              </a:spcAft>
              <a:buSzPts val="2800"/>
              <a:buFont typeface="Nunito Light"/>
              <a:buChar char="■"/>
              <a:defRPr/>
            </a:lvl3pPr>
            <a:lvl4pPr indent="-406400" lvl="3" marL="1828800" rtl="0">
              <a:lnSpc>
                <a:spcPct val="100000"/>
              </a:lnSpc>
              <a:spcBef>
                <a:spcPts val="0"/>
              </a:spcBef>
              <a:spcAft>
                <a:spcPts val="0"/>
              </a:spcAft>
              <a:buSzPts val="2800"/>
              <a:buFont typeface="Nunito Light"/>
              <a:buChar char="●"/>
              <a:defRPr/>
            </a:lvl4pPr>
            <a:lvl5pPr indent="-406400" lvl="4" marL="2286000" rtl="0">
              <a:lnSpc>
                <a:spcPct val="100000"/>
              </a:lnSpc>
              <a:spcBef>
                <a:spcPts val="0"/>
              </a:spcBef>
              <a:spcAft>
                <a:spcPts val="0"/>
              </a:spcAft>
              <a:buSzPts val="2800"/>
              <a:buFont typeface="Nunito Light"/>
              <a:buChar char="○"/>
              <a:defRPr/>
            </a:lvl5pPr>
            <a:lvl6pPr indent="-406400" lvl="5" marL="2743200" rtl="0">
              <a:lnSpc>
                <a:spcPct val="100000"/>
              </a:lnSpc>
              <a:spcBef>
                <a:spcPts val="0"/>
              </a:spcBef>
              <a:spcAft>
                <a:spcPts val="0"/>
              </a:spcAft>
              <a:buSzPts val="2800"/>
              <a:buFont typeface="Nunito Light"/>
              <a:buChar char="■"/>
              <a:defRPr/>
            </a:lvl6pPr>
            <a:lvl7pPr indent="-406400" lvl="6" marL="3200400" rtl="0">
              <a:lnSpc>
                <a:spcPct val="100000"/>
              </a:lnSpc>
              <a:spcBef>
                <a:spcPts val="0"/>
              </a:spcBef>
              <a:spcAft>
                <a:spcPts val="0"/>
              </a:spcAft>
              <a:buSzPts val="2800"/>
              <a:buFont typeface="Nunito Light"/>
              <a:buChar char="●"/>
              <a:defRPr/>
            </a:lvl7pPr>
            <a:lvl8pPr indent="-406400" lvl="7" marL="3657600" rtl="0">
              <a:lnSpc>
                <a:spcPct val="100000"/>
              </a:lnSpc>
              <a:spcBef>
                <a:spcPts val="0"/>
              </a:spcBef>
              <a:spcAft>
                <a:spcPts val="0"/>
              </a:spcAft>
              <a:buSzPts val="2800"/>
              <a:buFont typeface="Nunito Light"/>
              <a:buChar char="○"/>
              <a:defRPr/>
            </a:lvl8pPr>
            <a:lvl9pPr indent="-406400" lvl="8" marL="4114800" rtl="0">
              <a:lnSpc>
                <a:spcPct val="100000"/>
              </a:lnSpc>
              <a:spcBef>
                <a:spcPts val="0"/>
              </a:spcBef>
              <a:spcAft>
                <a:spcPts val="0"/>
              </a:spcAft>
              <a:buSzPts val="2800"/>
              <a:buFont typeface="Nunito Light"/>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7" name="Shape 127"/>
        <p:cNvGrpSpPr/>
        <p:nvPr/>
      </p:nvGrpSpPr>
      <p:grpSpPr>
        <a:xfrm>
          <a:off x="0" y="0"/>
          <a:ext cx="0" cy="0"/>
          <a:chOff x="0" y="0"/>
          <a:chExt cx="0" cy="0"/>
        </a:xfrm>
      </p:grpSpPr>
      <p:pic>
        <p:nvPicPr>
          <p:cNvPr id="128" name="Google Shape;128;p2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29" name="Google Shape;129;p25"/>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 name="Google Shape;130;p2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31" name="Google Shape;131;p25"/>
          <p:cNvSpPr txBox="1"/>
          <p:nvPr>
            <p:ph idx="1" type="subTitle"/>
          </p:nvPr>
        </p:nvSpPr>
        <p:spPr>
          <a:xfrm>
            <a:off x="9846150" y="4742450"/>
            <a:ext cx="5280000" cy="213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32" name="Google Shape;132;p25"/>
          <p:cNvSpPr txBox="1"/>
          <p:nvPr>
            <p:ph idx="2" type="subTitle"/>
          </p:nvPr>
        </p:nvSpPr>
        <p:spPr>
          <a:xfrm>
            <a:off x="3161800" y="4742450"/>
            <a:ext cx="5280000" cy="213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33" name="Google Shape;133;p25"/>
          <p:cNvSpPr txBox="1"/>
          <p:nvPr>
            <p:ph idx="3" type="subTitle"/>
          </p:nvPr>
        </p:nvSpPr>
        <p:spPr>
          <a:xfrm>
            <a:off x="3161822" y="3624650"/>
            <a:ext cx="5280000" cy="1117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34" name="Google Shape;134;p25"/>
          <p:cNvSpPr txBox="1"/>
          <p:nvPr>
            <p:ph idx="4" type="subTitle"/>
          </p:nvPr>
        </p:nvSpPr>
        <p:spPr>
          <a:xfrm>
            <a:off x="9846178" y="3624650"/>
            <a:ext cx="5280000" cy="1117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5"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37" name="Google Shape;137;p26"/>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 name="Google Shape;138;p2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39" name="Google Shape;139;p26"/>
          <p:cNvSpPr txBox="1"/>
          <p:nvPr>
            <p:ph idx="1" type="subTitle"/>
          </p:nvPr>
        </p:nvSpPr>
        <p:spPr>
          <a:xfrm>
            <a:off x="9664080" y="3487650"/>
            <a:ext cx="6508200" cy="4167000"/>
          </a:xfrm>
          <a:prstGeom prst="rect">
            <a:avLst/>
          </a:prstGeom>
          <a:ln>
            <a:noFill/>
          </a:ln>
        </p:spPr>
        <p:txBody>
          <a:bodyPr anchorCtr="0" anchor="t" bIns="182850" lIns="182850" spcFirstLastPara="1" rIns="182850" wrap="square" tIns="182850">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40" name="Google Shape;140;p26"/>
          <p:cNvSpPr txBox="1"/>
          <p:nvPr>
            <p:ph idx="2" type="subTitle"/>
          </p:nvPr>
        </p:nvSpPr>
        <p:spPr>
          <a:xfrm>
            <a:off x="2115725" y="3487650"/>
            <a:ext cx="6508200" cy="4167000"/>
          </a:xfrm>
          <a:prstGeom prst="rect">
            <a:avLst/>
          </a:prstGeom>
          <a:ln>
            <a:noFill/>
          </a:ln>
        </p:spPr>
        <p:txBody>
          <a:bodyPr anchorCtr="0" anchor="t" bIns="182850" lIns="182850" spcFirstLastPara="1" rIns="182850" wrap="square" tIns="182850">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1" name="Shape 141"/>
        <p:cNvGrpSpPr/>
        <p:nvPr/>
      </p:nvGrpSpPr>
      <p:grpSpPr>
        <a:xfrm>
          <a:off x="0" y="0"/>
          <a:ext cx="0" cy="0"/>
          <a:chOff x="0" y="0"/>
          <a:chExt cx="0" cy="0"/>
        </a:xfrm>
      </p:grpSpPr>
      <p:pic>
        <p:nvPicPr>
          <p:cNvPr id="142" name="Google Shape;142;p27"/>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43" name="Google Shape;143;p27"/>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 name="Google Shape;144;p2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45" name="Google Shape;145;p27"/>
          <p:cNvSpPr txBox="1"/>
          <p:nvPr>
            <p:ph idx="1" type="subTitle"/>
          </p:nvPr>
        </p:nvSpPr>
        <p:spPr>
          <a:xfrm>
            <a:off x="1875250" y="51920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46" name="Google Shape;146;p27"/>
          <p:cNvSpPr txBox="1"/>
          <p:nvPr>
            <p:ph idx="2" type="subTitle"/>
          </p:nvPr>
        </p:nvSpPr>
        <p:spPr>
          <a:xfrm>
            <a:off x="6968700" y="51920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47" name="Google Shape;147;p27"/>
          <p:cNvSpPr txBox="1"/>
          <p:nvPr>
            <p:ph idx="3" type="subTitle"/>
          </p:nvPr>
        </p:nvSpPr>
        <p:spPr>
          <a:xfrm>
            <a:off x="12062149" y="51920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48" name="Google Shape;148;p27"/>
          <p:cNvSpPr txBox="1"/>
          <p:nvPr>
            <p:ph idx="4" type="subTitle"/>
          </p:nvPr>
        </p:nvSpPr>
        <p:spPr>
          <a:xfrm>
            <a:off x="1875250" y="37503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49" name="Google Shape;149;p27"/>
          <p:cNvSpPr txBox="1"/>
          <p:nvPr>
            <p:ph idx="5" type="subTitle"/>
          </p:nvPr>
        </p:nvSpPr>
        <p:spPr>
          <a:xfrm>
            <a:off x="6968700" y="37503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50" name="Google Shape;150;p27"/>
          <p:cNvSpPr txBox="1"/>
          <p:nvPr>
            <p:ph idx="6" type="subTitle"/>
          </p:nvPr>
        </p:nvSpPr>
        <p:spPr>
          <a:xfrm>
            <a:off x="12062150" y="37503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51" name="Shape 151"/>
        <p:cNvGrpSpPr/>
        <p:nvPr/>
      </p:nvGrpSpPr>
      <p:grpSpPr>
        <a:xfrm>
          <a:off x="0" y="0"/>
          <a:ext cx="0" cy="0"/>
          <a:chOff x="0" y="0"/>
          <a:chExt cx="0" cy="0"/>
        </a:xfrm>
      </p:grpSpPr>
      <p:pic>
        <p:nvPicPr>
          <p:cNvPr id="152" name="Google Shape;152;p28"/>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53" name="Google Shape;153;p28"/>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 name="Google Shape;154;p2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55" name="Google Shape;155;p28"/>
          <p:cNvSpPr txBox="1"/>
          <p:nvPr>
            <p:ph idx="1" type="subTitle"/>
          </p:nvPr>
        </p:nvSpPr>
        <p:spPr>
          <a:xfrm>
            <a:off x="1875250" y="62281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56" name="Google Shape;156;p28"/>
          <p:cNvSpPr txBox="1"/>
          <p:nvPr>
            <p:ph idx="2" type="subTitle"/>
          </p:nvPr>
        </p:nvSpPr>
        <p:spPr>
          <a:xfrm>
            <a:off x="6968700" y="40945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57" name="Google Shape;157;p28"/>
          <p:cNvSpPr txBox="1"/>
          <p:nvPr>
            <p:ph idx="3" type="subTitle"/>
          </p:nvPr>
        </p:nvSpPr>
        <p:spPr>
          <a:xfrm>
            <a:off x="12062149" y="6228149"/>
            <a:ext cx="4350600" cy="2031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58" name="Google Shape;158;p28"/>
          <p:cNvSpPr txBox="1"/>
          <p:nvPr>
            <p:ph idx="4" type="subTitle"/>
          </p:nvPr>
        </p:nvSpPr>
        <p:spPr>
          <a:xfrm>
            <a:off x="1875250" y="48171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59" name="Google Shape;159;p28"/>
          <p:cNvSpPr txBox="1"/>
          <p:nvPr>
            <p:ph idx="5" type="subTitle"/>
          </p:nvPr>
        </p:nvSpPr>
        <p:spPr>
          <a:xfrm>
            <a:off x="6968703" y="26835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60" name="Google Shape;160;p28"/>
          <p:cNvSpPr txBox="1"/>
          <p:nvPr>
            <p:ph idx="6" type="subTitle"/>
          </p:nvPr>
        </p:nvSpPr>
        <p:spPr>
          <a:xfrm>
            <a:off x="12062150" y="4817179"/>
            <a:ext cx="4350600" cy="13200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1" name="Shape 161"/>
        <p:cNvGrpSpPr/>
        <p:nvPr/>
      </p:nvGrpSpPr>
      <p:grpSpPr>
        <a:xfrm>
          <a:off x="0" y="0"/>
          <a:ext cx="0" cy="0"/>
          <a:chOff x="0" y="0"/>
          <a:chExt cx="0" cy="0"/>
        </a:xfrm>
      </p:grpSpPr>
      <p:pic>
        <p:nvPicPr>
          <p:cNvPr id="162" name="Google Shape;162;p29"/>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63" name="Google Shape;163;p29"/>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 name="Google Shape;164;p2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65" name="Google Shape;165;p29"/>
          <p:cNvSpPr txBox="1"/>
          <p:nvPr>
            <p:ph idx="1" type="subTitle"/>
          </p:nvPr>
        </p:nvSpPr>
        <p:spPr>
          <a:xfrm>
            <a:off x="4220621" y="4108575"/>
            <a:ext cx="3956400" cy="133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66" name="Google Shape;166;p29"/>
          <p:cNvSpPr txBox="1"/>
          <p:nvPr>
            <p:ph idx="2" type="subTitle"/>
          </p:nvPr>
        </p:nvSpPr>
        <p:spPr>
          <a:xfrm>
            <a:off x="10110979" y="4108575"/>
            <a:ext cx="3956400" cy="133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67" name="Google Shape;167;p29"/>
          <p:cNvSpPr txBox="1"/>
          <p:nvPr>
            <p:ph idx="3" type="subTitle"/>
          </p:nvPr>
        </p:nvSpPr>
        <p:spPr>
          <a:xfrm>
            <a:off x="4220621" y="7089525"/>
            <a:ext cx="3956400" cy="133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68" name="Google Shape;168;p29"/>
          <p:cNvSpPr txBox="1"/>
          <p:nvPr>
            <p:ph idx="4" type="subTitle"/>
          </p:nvPr>
        </p:nvSpPr>
        <p:spPr>
          <a:xfrm>
            <a:off x="10110979" y="7089525"/>
            <a:ext cx="3956400" cy="133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69" name="Google Shape;169;p29"/>
          <p:cNvSpPr txBox="1"/>
          <p:nvPr>
            <p:ph idx="5" type="subTitle"/>
          </p:nvPr>
        </p:nvSpPr>
        <p:spPr>
          <a:xfrm>
            <a:off x="4220621" y="3131800"/>
            <a:ext cx="395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70" name="Google Shape;170;p29"/>
          <p:cNvSpPr txBox="1"/>
          <p:nvPr>
            <p:ph idx="6" type="subTitle"/>
          </p:nvPr>
        </p:nvSpPr>
        <p:spPr>
          <a:xfrm>
            <a:off x="4220621" y="6112950"/>
            <a:ext cx="395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71" name="Google Shape;171;p29"/>
          <p:cNvSpPr txBox="1"/>
          <p:nvPr>
            <p:ph idx="7" type="subTitle"/>
          </p:nvPr>
        </p:nvSpPr>
        <p:spPr>
          <a:xfrm>
            <a:off x="10110971" y="3131800"/>
            <a:ext cx="395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72" name="Google Shape;172;p29"/>
          <p:cNvSpPr txBox="1"/>
          <p:nvPr>
            <p:ph idx="8" type="subTitle"/>
          </p:nvPr>
        </p:nvSpPr>
        <p:spPr>
          <a:xfrm>
            <a:off x="10110971" y="6112950"/>
            <a:ext cx="395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3" name="Shape 173"/>
        <p:cNvGrpSpPr/>
        <p:nvPr/>
      </p:nvGrpSpPr>
      <p:grpSpPr>
        <a:xfrm>
          <a:off x="0" y="0"/>
          <a:ext cx="0" cy="0"/>
          <a:chOff x="0" y="0"/>
          <a:chExt cx="0" cy="0"/>
        </a:xfrm>
      </p:grpSpPr>
      <p:pic>
        <p:nvPicPr>
          <p:cNvPr id="174" name="Google Shape;174;p30"/>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75" name="Google Shape;175;p30"/>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 name="Google Shape;176;p3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77" name="Google Shape;177;p30"/>
          <p:cNvSpPr txBox="1"/>
          <p:nvPr>
            <p:ph idx="1" type="subTitle"/>
          </p:nvPr>
        </p:nvSpPr>
        <p:spPr>
          <a:xfrm>
            <a:off x="2523103" y="429840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78" name="Google Shape;178;p30"/>
          <p:cNvSpPr txBox="1"/>
          <p:nvPr>
            <p:ph idx="2" type="subTitle"/>
          </p:nvPr>
        </p:nvSpPr>
        <p:spPr>
          <a:xfrm>
            <a:off x="7158000" y="429840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79" name="Google Shape;179;p30"/>
          <p:cNvSpPr txBox="1"/>
          <p:nvPr>
            <p:ph idx="3" type="subTitle"/>
          </p:nvPr>
        </p:nvSpPr>
        <p:spPr>
          <a:xfrm>
            <a:off x="2523103" y="715885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80" name="Google Shape;180;p30"/>
          <p:cNvSpPr txBox="1"/>
          <p:nvPr>
            <p:ph idx="4" type="subTitle"/>
          </p:nvPr>
        </p:nvSpPr>
        <p:spPr>
          <a:xfrm>
            <a:off x="7158000" y="715885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81" name="Google Shape;181;p30"/>
          <p:cNvSpPr txBox="1"/>
          <p:nvPr>
            <p:ph idx="5" type="subTitle"/>
          </p:nvPr>
        </p:nvSpPr>
        <p:spPr>
          <a:xfrm>
            <a:off x="11792897" y="429840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82" name="Google Shape;182;p30"/>
          <p:cNvSpPr txBox="1"/>
          <p:nvPr>
            <p:ph idx="6" type="subTitle"/>
          </p:nvPr>
        </p:nvSpPr>
        <p:spPr>
          <a:xfrm>
            <a:off x="11792897" y="7158850"/>
            <a:ext cx="3972000" cy="1270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83" name="Google Shape;183;p30"/>
          <p:cNvSpPr txBox="1"/>
          <p:nvPr>
            <p:ph idx="7" type="subTitle"/>
          </p:nvPr>
        </p:nvSpPr>
        <p:spPr>
          <a:xfrm>
            <a:off x="2530903" y="3313198"/>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4" name="Google Shape;184;p30"/>
          <p:cNvSpPr txBox="1"/>
          <p:nvPr>
            <p:ph idx="8" type="subTitle"/>
          </p:nvPr>
        </p:nvSpPr>
        <p:spPr>
          <a:xfrm>
            <a:off x="7165800" y="3313198"/>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5" name="Google Shape;185;p30"/>
          <p:cNvSpPr txBox="1"/>
          <p:nvPr>
            <p:ph idx="9" type="subTitle"/>
          </p:nvPr>
        </p:nvSpPr>
        <p:spPr>
          <a:xfrm>
            <a:off x="11800697" y="3313198"/>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6" name="Google Shape;186;p30"/>
          <p:cNvSpPr txBox="1"/>
          <p:nvPr>
            <p:ph idx="13" type="subTitle"/>
          </p:nvPr>
        </p:nvSpPr>
        <p:spPr>
          <a:xfrm>
            <a:off x="2530903" y="6173600"/>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7" name="Google Shape;187;p30"/>
          <p:cNvSpPr txBox="1"/>
          <p:nvPr>
            <p:ph idx="14" type="subTitle"/>
          </p:nvPr>
        </p:nvSpPr>
        <p:spPr>
          <a:xfrm>
            <a:off x="7165800" y="6173600"/>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8" name="Google Shape;188;p30"/>
          <p:cNvSpPr txBox="1"/>
          <p:nvPr>
            <p:ph idx="15" type="subTitle"/>
          </p:nvPr>
        </p:nvSpPr>
        <p:spPr>
          <a:xfrm>
            <a:off x="11800697" y="6173600"/>
            <a:ext cx="3956400" cy="985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9" name="Google Shape;19;p4"/>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1" name="Google Shape;21;p4"/>
          <p:cNvSpPr txBox="1"/>
          <p:nvPr>
            <p:ph idx="1" type="body"/>
          </p:nvPr>
        </p:nvSpPr>
        <p:spPr>
          <a:xfrm>
            <a:off x="1440000" y="2431503"/>
            <a:ext cx="15408000" cy="963000"/>
          </a:xfrm>
          <a:prstGeom prst="rect">
            <a:avLst/>
          </a:prstGeom>
        </p:spPr>
        <p:txBody>
          <a:bodyPr anchorCtr="0" anchor="t" bIns="182850" lIns="182850" spcFirstLastPara="1" rIns="182850" wrap="square" tIns="182850">
            <a:noAutofit/>
          </a:bodyPr>
          <a:lstStyle>
            <a:lvl1pPr indent="-406400" lvl="0" marL="457200" rtl="0">
              <a:lnSpc>
                <a:spcPct val="100000"/>
              </a:lnSpc>
              <a:spcBef>
                <a:spcPts val="0"/>
              </a:spcBef>
              <a:spcAft>
                <a:spcPts val="0"/>
              </a:spcAft>
              <a:buSzPts val="2800"/>
              <a:buFont typeface="Nunito Light"/>
              <a:buChar char="●"/>
              <a:defRPr sz="2400"/>
            </a:lvl1pPr>
            <a:lvl2pPr indent="-406400" lvl="1" marL="914400" rtl="0">
              <a:lnSpc>
                <a:spcPct val="100000"/>
              </a:lnSpc>
              <a:spcBef>
                <a:spcPts val="0"/>
              </a:spcBef>
              <a:spcAft>
                <a:spcPts val="0"/>
              </a:spcAft>
              <a:buSzPts val="2800"/>
              <a:buFont typeface="Nunito Light"/>
              <a:buChar char="○"/>
              <a:defRPr/>
            </a:lvl2pPr>
            <a:lvl3pPr indent="-406400" lvl="2" marL="1371600" rtl="0">
              <a:lnSpc>
                <a:spcPct val="100000"/>
              </a:lnSpc>
              <a:spcBef>
                <a:spcPts val="0"/>
              </a:spcBef>
              <a:spcAft>
                <a:spcPts val="0"/>
              </a:spcAft>
              <a:buSzPts val="2800"/>
              <a:buFont typeface="Nunito Light"/>
              <a:buChar char="■"/>
              <a:defRPr/>
            </a:lvl3pPr>
            <a:lvl4pPr indent="-406400" lvl="3" marL="1828800" rtl="0">
              <a:lnSpc>
                <a:spcPct val="100000"/>
              </a:lnSpc>
              <a:spcBef>
                <a:spcPts val="0"/>
              </a:spcBef>
              <a:spcAft>
                <a:spcPts val="0"/>
              </a:spcAft>
              <a:buSzPts val="2800"/>
              <a:buFont typeface="Nunito Light"/>
              <a:buChar char="●"/>
              <a:defRPr/>
            </a:lvl4pPr>
            <a:lvl5pPr indent="-406400" lvl="4" marL="2286000" rtl="0">
              <a:lnSpc>
                <a:spcPct val="100000"/>
              </a:lnSpc>
              <a:spcBef>
                <a:spcPts val="0"/>
              </a:spcBef>
              <a:spcAft>
                <a:spcPts val="0"/>
              </a:spcAft>
              <a:buSzPts val="2800"/>
              <a:buFont typeface="Nunito Light"/>
              <a:buChar char="○"/>
              <a:defRPr/>
            </a:lvl5pPr>
            <a:lvl6pPr indent="-406400" lvl="5" marL="2743200" rtl="0">
              <a:lnSpc>
                <a:spcPct val="100000"/>
              </a:lnSpc>
              <a:spcBef>
                <a:spcPts val="0"/>
              </a:spcBef>
              <a:spcAft>
                <a:spcPts val="0"/>
              </a:spcAft>
              <a:buSzPts val="2800"/>
              <a:buFont typeface="Nunito Light"/>
              <a:buChar char="■"/>
              <a:defRPr/>
            </a:lvl6pPr>
            <a:lvl7pPr indent="-406400" lvl="6" marL="3200400" rtl="0">
              <a:lnSpc>
                <a:spcPct val="100000"/>
              </a:lnSpc>
              <a:spcBef>
                <a:spcPts val="0"/>
              </a:spcBef>
              <a:spcAft>
                <a:spcPts val="0"/>
              </a:spcAft>
              <a:buSzPts val="2800"/>
              <a:buFont typeface="Nunito Light"/>
              <a:buChar char="●"/>
              <a:defRPr/>
            </a:lvl7pPr>
            <a:lvl8pPr indent="-406400" lvl="7" marL="3657600" rtl="0">
              <a:lnSpc>
                <a:spcPct val="100000"/>
              </a:lnSpc>
              <a:spcBef>
                <a:spcPts val="0"/>
              </a:spcBef>
              <a:spcAft>
                <a:spcPts val="0"/>
              </a:spcAft>
              <a:buSzPts val="2800"/>
              <a:buFont typeface="Nunito Light"/>
              <a:buChar char="○"/>
              <a:defRPr/>
            </a:lvl8pPr>
            <a:lvl9pPr indent="-406400" lvl="8" marL="4114800" rtl="0">
              <a:lnSpc>
                <a:spcPct val="100000"/>
              </a:lnSpc>
              <a:spcBef>
                <a:spcPts val="0"/>
              </a:spcBef>
              <a:spcAft>
                <a:spcPts val="0"/>
              </a:spcAft>
              <a:buSzPts val="28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9" name="Shape 189"/>
        <p:cNvGrpSpPr/>
        <p:nvPr/>
      </p:nvGrpSpPr>
      <p:grpSpPr>
        <a:xfrm>
          <a:off x="0" y="0"/>
          <a:ext cx="0" cy="0"/>
          <a:chOff x="0" y="0"/>
          <a:chExt cx="0" cy="0"/>
        </a:xfrm>
      </p:grpSpPr>
      <p:pic>
        <p:nvPicPr>
          <p:cNvPr id="190" name="Google Shape;190;p31"/>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91" name="Google Shape;191;p31"/>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 name="Google Shape;192;p31"/>
          <p:cNvSpPr txBox="1"/>
          <p:nvPr>
            <p:ph hasCustomPrompt="1" type="title"/>
          </p:nvPr>
        </p:nvSpPr>
        <p:spPr>
          <a:xfrm>
            <a:off x="4447200" y="1104223"/>
            <a:ext cx="9393600" cy="1537800"/>
          </a:xfrm>
          <a:prstGeom prst="rect">
            <a:avLst/>
          </a:prstGeom>
          <a:no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dk2"/>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93" name="Google Shape;193;p31"/>
          <p:cNvSpPr txBox="1"/>
          <p:nvPr>
            <p:ph idx="1" type="subTitle"/>
          </p:nvPr>
        </p:nvSpPr>
        <p:spPr>
          <a:xfrm>
            <a:off x="4447200" y="2576151"/>
            <a:ext cx="9393600" cy="7998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dk1"/>
              </a:buClr>
              <a:buSzPts val="4800"/>
              <a:buFont typeface="PT Sans"/>
              <a:buNone/>
              <a:defRPr sz="3400">
                <a:solidFill>
                  <a:schemeClr val="lt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194" name="Google Shape;194;p31"/>
          <p:cNvSpPr txBox="1"/>
          <p:nvPr>
            <p:ph hasCustomPrompt="1" idx="2" type="title"/>
          </p:nvPr>
        </p:nvSpPr>
        <p:spPr>
          <a:xfrm>
            <a:off x="4447200" y="3808735"/>
            <a:ext cx="9393600" cy="1537800"/>
          </a:xfrm>
          <a:prstGeom prst="rect">
            <a:avLst/>
          </a:prstGeom>
          <a:no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dk2"/>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95" name="Google Shape;195;p31"/>
          <p:cNvSpPr txBox="1"/>
          <p:nvPr>
            <p:ph idx="3" type="subTitle"/>
          </p:nvPr>
        </p:nvSpPr>
        <p:spPr>
          <a:xfrm>
            <a:off x="4447200" y="5280665"/>
            <a:ext cx="9393600" cy="8046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dk1"/>
              </a:buClr>
              <a:buSzPts val="4800"/>
              <a:buFont typeface="PT Sans"/>
              <a:buNone/>
              <a:defRPr sz="3400">
                <a:solidFill>
                  <a:schemeClr val="lt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196" name="Google Shape;196;p31"/>
          <p:cNvSpPr txBox="1"/>
          <p:nvPr>
            <p:ph hasCustomPrompt="1" idx="4" type="title"/>
          </p:nvPr>
        </p:nvSpPr>
        <p:spPr>
          <a:xfrm>
            <a:off x="4447200" y="6513247"/>
            <a:ext cx="9393600" cy="1537800"/>
          </a:xfrm>
          <a:prstGeom prst="rect">
            <a:avLst/>
          </a:prstGeom>
          <a:no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dk2"/>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97" name="Google Shape;197;p31"/>
          <p:cNvSpPr txBox="1"/>
          <p:nvPr>
            <p:ph idx="5" type="subTitle"/>
          </p:nvPr>
        </p:nvSpPr>
        <p:spPr>
          <a:xfrm>
            <a:off x="4447200" y="7985177"/>
            <a:ext cx="9393600" cy="8046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dk1"/>
              </a:buClr>
              <a:buSzPts val="4800"/>
              <a:buFont typeface="PT Sans"/>
              <a:buNone/>
              <a:defRPr sz="3400">
                <a:solidFill>
                  <a:schemeClr val="lt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8" name="Shape 198"/>
        <p:cNvGrpSpPr/>
        <p:nvPr/>
      </p:nvGrpSpPr>
      <p:grpSpPr>
        <a:xfrm>
          <a:off x="0" y="0"/>
          <a:ext cx="0" cy="0"/>
          <a:chOff x="0" y="0"/>
          <a:chExt cx="0" cy="0"/>
        </a:xfrm>
      </p:grpSpPr>
      <p:pic>
        <p:nvPicPr>
          <p:cNvPr id="199" name="Google Shape;199;p32"/>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00" name="Google Shape;200;p32"/>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 name="Google Shape;201;p32"/>
          <p:cNvSpPr txBox="1"/>
          <p:nvPr>
            <p:ph hasCustomPrompt="1" type="title"/>
          </p:nvPr>
        </p:nvSpPr>
        <p:spPr>
          <a:xfrm>
            <a:off x="2651300" y="3535175"/>
            <a:ext cx="2797800" cy="12030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66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202" name="Google Shape;202;p32"/>
          <p:cNvSpPr txBox="1"/>
          <p:nvPr>
            <p:ph idx="1" type="subTitle"/>
          </p:nvPr>
        </p:nvSpPr>
        <p:spPr>
          <a:xfrm>
            <a:off x="1877000" y="5886750"/>
            <a:ext cx="43464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03" name="Google Shape;203;p32"/>
          <p:cNvSpPr txBox="1"/>
          <p:nvPr>
            <p:ph idx="2" type="subTitle"/>
          </p:nvPr>
        </p:nvSpPr>
        <p:spPr>
          <a:xfrm>
            <a:off x="1877000" y="5045100"/>
            <a:ext cx="434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04" name="Google Shape;204;p32"/>
          <p:cNvSpPr txBox="1"/>
          <p:nvPr>
            <p:ph hasCustomPrompt="1" idx="3" type="title"/>
          </p:nvPr>
        </p:nvSpPr>
        <p:spPr>
          <a:xfrm>
            <a:off x="7746200" y="3535175"/>
            <a:ext cx="2795400" cy="12030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66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205" name="Google Shape;205;p32"/>
          <p:cNvSpPr txBox="1"/>
          <p:nvPr>
            <p:ph idx="4" type="subTitle"/>
          </p:nvPr>
        </p:nvSpPr>
        <p:spPr>
          <a:xfrm>
            <a:off x="6970800" y="5886750"/>
            <a:ext cx="43464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06" name="Google Shape;206;p32"/>
          <p:cNvSpPr txBox="1"/>
          <p:nvPr>
            <p:ph idx="5" type="subTitle"/>
          </p:nvPr>
        </p:nvSpPr>
        <p:spPr>
          <a:xfrm>
            <a:off x="6970800" y="5045100"/>
            <a:ext cx="434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07" name="Google Shape;207;p32"/>
          <p:cNvSpPr txBox="1"/>
          <p:nvPr>
            <p:ph hasCustomPrompt="1" idx="6" type="title"/>
          </p:nvPr>
        </p:nvSpPr>
        <p:spPr>
          <a:xfrm>
            <a:off x="12835350" y="3535175"/>
            <a:ext cx="2795400" cy="1203000"/>
          </a:xfrm>
          <a:prstGeom prst="rect">
            <a:avLst/>
          </a:prstGeom>
          <a:solidFill>
            <a:schemeClr val="dk1"/>
          </a:solidFill>
        </p:spPr>
        <p:txBody>
          <a:bodyPr anchorCtr="0" anchor="ctr" bIns="182850" lIns="182850" spcFirstLastPara="1" rIns="182850" wrap="square" tIns="182850">
            <a:noAutofit/>
          </a:bodyPr>
          <a:lstStyle>
            <a:lvl1pPr lvl="0" rtl="0" algn="ctr">
              <a:spcBef>
                <a:spcPts val="0"/>
              </a:spcBef>
              <a:spcAft>
                <a:spcPts val="0"/>
              </a:spcAft>
              <a:buClr>
                <a:schemeClr val="lt1"/>
              </a:buClr>
              <a:buSzPts val="12000"/>
              <a:buNone/>
              <a:defRPr sz="66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208" name="Google Shape;208;p32"/>
          <p:cNvSpPr txBox="1"/>
          <p:nvPr>
            <p:ph idx="7" type="subTitle"/>
          </p:nvPr>
        </p:nvSpPr>
        <p:spPr>
          <a:xfrm>
            <a:off x="12064600" y="5886750"/>
            <a:ext cx="43464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09" name="Google Shape;209;p32"/>
          <p:cNvSpPr txBox="1"/>
          <p:nvPr>
            <p:ph idx="8" type="subTitle"/>
          </p:nvPr>
        </p:nvSpPr>
        <p:spPr>
          <a:xfrm>
            <a:off x="12064600" y="5045100"/>
            <a:ext cx="43464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sz="48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10" name="Google Shape;210;p32"/>
          <p:cNvSpPr txBox="1"/>
          <p:nvPr>
            <p:ph idx="9"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1" name="Shape 211"/>
        <p:cNvGrpSpPr/>
        <p:nvPr/>
      </p:nvGrpSpPr>
      <p:grpSpPr>
        <a:xfrm>
          <a:off x="0" y="0"/>
          <a:ext cx="0" cy="0"/>
          <a:chOff x="0" y="0"/>
          <a:chExt cx="0" cy="0"/>
        </a:xfrm>
      </p:grpSpPr>
      <p:pic>
        <p:nvPicPr>
          <p:cNvPr id="212" name="Google Shape;212;p3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13" name="Google Shape;213;p33"/>
          <p:cNvSpPr/>
          <p:nvPr/>
        </p:nvSpPr>
        <p:spPr>
          <a:xfrm>
            <a:off x="2114700" y="1326300"/>
            <a:ext cx="14058600" cy="7634400"/>
          </a:xfrm>
          <a:prstGeom prst="rect">
            <a:avLst/>
          </a:prstGeom>
          <a:solidFill>
            <a:srgbClr val="072C4E">
              <a:alpha val="86310"/>
            </a:srgbClr>
          </a:solidFill>
          <a:ln cap="flat" cmpd="sng" w="38100">
            <a:solidFill>
              <a:srgbClr val="FFE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 name="Google Shape;214;p33"/>
          <p:cNvSpPr txBox="1"/>
          <p:nvPr>
            <p:ph type="title"/>
          </p:nvPr>
        </p:nvSpPr>
        <p:spPr>
          <a:xfrm>
            <a:off x="4695875" y="1355050"/>
            <a:ext cx="8896200" cy="2117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sz="14400"/>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15" name="Google Shape;215;p33"/>
          <p:cNvSpPr txBox="1"/>
          <p:nvPr>
            <p:ph idx="1" type="subTitle"/>
          </p:nvPr>
        </p:nvSpPr>
        <p:spPr>
          <a:xfrm>
            <a:off x="4695800" y="3682900"/>
            <a:ext cx="8896200" cy="21174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6" name="Google Shape;216;p33"/>
          <p:cNvSpPr txBox="1"/>
          <p:nvPr/>
        </p:nvSpPr>
        <p:spPr>
          <a:xfrm>
            <a:off x="4198200" y="6919100"/>
            <a:ext cx="9891600" cy="1112400"/>
          </a:xfrm>
          <a:prstGeom prst="rect">
            <a:avLst/>
          </a:prstGeom>
          <a:noFill/>
          <a:ln>
            <a:noFill/>
          </a:ln>
        </p:spPr>
        <p:txBody>
          <a:bodyPr anchorCtr="0" anchor="t" bIns="182850" lIns="182850" spcFirstLastPara="1" rIns="182850" wrap="square" tIns="182850">
            <a:noAutofit/>
          </a:bodyPr>
          <a:lstStyle/>
          <a:p>
            <a:pPr indent="0" lvl="0" marL="0" rtl="0" algn="ctr">
              <a:spcBef>
                <a:spcPts val="600"/>
              </a:spcBef>
              <a:spcAft>
                <a:spcPts val="0"/>
              </a:spcAft>
              <a:buNone/>
            </a:pPr>
            <a:r>
              <a:rPr b="1" lang="en" sz="2000">
                <a:solidFill>
                  <a:schemeClr val="dk1"/>
                </a:solidFill>
                <a:latin typeface="Comfortaa"/>
                <a:ea typeface="Comfortaa"/>
                <a:cs typeface="Comfortaa"/>
                <a:sym typeface="Comfortaa"/>
              </a:rPr>
              <a:t>CREDITS:</a:t>
            </a:r>
            <a:r>
              <a:rPr lang="en" sz="2000">
                <a:solidFill>
                  <a:schemeClr val="dk1"/>
                </a:solidFill>
                <a:latin typeface="Comfortaa"/>
                <a:ea typeface="Comfortaa"/>
                <a:cs typeface="Comfortaa"/>
                <a:sym typeface="Comfortaa"/>
              </a:rPr>
              <a:t> This presentation template was created by </a:t>
            </a:r>
            <a:r>
              <a:rPr b="1" lang="en" sz="2000" u="sng">
                <a:solidFill>
                  <a:schemeClr val="dk1"/>
                </a:solidFill>
                <a:latin typeface="Comfortaa"/>
                <a:ea typeface="Comfortaa"/>
                <a:cs typeface="Comfortaa"/>
                <a:sym typeface="Comfortaa"/>
                <a:hlinkClick r:id="rId3">
                  <a:extLst>
                    <a:ext uri="{A12FA001-AC4F-418D-AE19-62706E023703}">
                      <ahyp:hlinkClr val="tx"/>
                    </a:ext>
                  </a:extLst>
                </a:hlinkClick>
              </a:rPr>
              <a:t>Slidesgo</a:t>
            </a:r>
            <a:r>
              <a:rPr lang="en" sz="2000">
                <a:solidFill>
                  <a:schemeClr val="dk1"/>
                </a:solidFill>
                <a:latin typeface="Comfortaa"/>
                <a:ea typeface="Comfortaa"/>
                <a:cs typeface="Comfortaa"/>
                <a:sym typeface="Comfortaa"/>
              </a:rPr>
              <a:t>, and includes icons by </a:t>
            </a:r>
            <a:r>
              <a:rPr b="1" lang="en" sz="2000" u="sng">
                <a:solidFill>
                  <a:schemeClr val="dk1"/>
                </a:solidFill>
                <a:latin typeface="Comfortaa"/>
                <a:ea typeface="Comfortaa"/>
                <a:cs typeface="Comfortaa"/>
                <a:sym typeface="Comfortaa"/>
                <a:hlinkClick r:id="rId4">
                  <a:extLst>
                    <a:ext uri="{A12FA001-AC4F-418D-AE19-62706E023703}">
                      <ahyp:hlinkClr val="tx"/>
                    </a:ext>
                  </a:extLst>
                </a:hlinkClick>
              </a:rPr>
              <a:t>Flaticon</a:t>
            </a:r>
            <a:r>
              <a:rPr lang="en" sz="2000">
                <a:solidFill>
                  <a:schemeClr val="dk1"/>
                </a:solidFill>
                <a:latin typeface="Comfortaa"/>
                <a:ea typeface="Comfortaa"/>
                <a:cs typeface="Comfortaa"/>
                <a:sym typeface="Comfortaa"/>
              </a:rPr>
              <a:t>, and infographics &amp; images by </a:t>
            </a:r>
            <a:r>
              <a:rPr b="1" lang="en" sz="2000" u="sng">
                <a:solidFill>
                  <a:schemeClr val="dk1"/>
                </a:solidFill>
                <a:latin typeface="Comfortaa"/>
                <a:ea typeface="Comfortaa"/>
                <a:cs typeface="Comfortaa"/>
                <a:sym typeface="Comfortaa"/>
                <a:hlinkClick r:id="rId5">
                  <a:extLst>
                    <a:ext uri="{A12FA001-AC4F-418D-AE19-62706E023703}">
                      <ahyp:hlinkClr val="tx"/>
                    </a:ext>
                  </a:extLst>
                </a:hlinkClick>
              </a:rPr>
              <a:t>Freepik</a:t>
            </a:r>
            <a:r>
              <a:rPr lang="en" sz="2000" u="sng">
                <a:solidFill>
                  <a:schemeClr val="dk1"/>
                </a:solidFill>
                <a:latin typeface="Comfortaa"/>
                <a:ea typeface="Comfortaa"/>
                <a:cs typeface="Comfortaa"/>
                <a:sym typeface="Comfortaa"/>
              </a:rPr>
              <a:t> </a:t>
            </a:r>
            <a:endParaRPr b="1" sz="2000" u="sng">
              <a:solidFill>
                <a:schemeClr val="dk1"/>
              </a:solidFill>
              <a:latin typeface="Comfortaa"/>
              <a:ea typeface="Comfortaa"/>
              <a:cs typeface="Comfortaa"/>
              <a:sym typeface="Comforta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7"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19" name="Google Shape;219;p34"/>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0"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22" name="Google Shape;222;p35"/>
          <p:cNvSpPr/>
          <p:nvPr/>
        </p:nvSpPr>
        <p:spPr>
          <a:xfrm>
            <a:off x="2114700" y="1326300"/>
            <a:ext cx="14058600" cy="7634400"/>
          </a:xfrm>
          <a:prstGeom prst="rect">
            <a:avLst/>
          </a:prstGeom>
          <a:solidFill>
            <a:srgbClr val="072C4E">
              <a:alpha val="86310"/>
            </a:srgbClr>
          </a:solidFill>
          <a:ln cap="flat" cmpd="sng" w="38100">
            <a:solidFill>
              <a:srgbClr val="FFE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6" name="Shape 226"/>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27" name="Shape 227"/>
        <p:cNvGrpSpPr/>
        <p:nvPr/>
      </p:nvGrpSpPr>
      <p:grpSpPr>
        <a:xfrm>
          <a:off x="0" y="0"/>
          <a:ext cx="0" cy="0"/>
          <a:chOff x="0" y="0"/>
          <a:chExt cx="0" cy="0"/>
        </a:xfrm>
      </p:grpSpPr>
      <p:sp>
        <p:nvSpPr>
          <p:cNvPr id="228" name="Google Shape;228;p38"/>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None/>
              <a:defRPr>
                <a:solidFill>
                  <a:schemeClr val="lt1"/>
                </a:solidFil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4" name="Google Shape;24;p5"/>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 name="Google Shape;25;p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6" name="Google Shape;26;p5"/>
          <p:cNvSpPr txBox="1"/>
          <p:nvPr>
            <p:ph idx="1" type="subTitle"/>
          </p:nvPr>
        </p:nvSpPr>
        <p:spPr>
          <a:xfrm>
            <a:off x="10110393" y="7076207"/>
            <a:ext cx="5011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27" name="Google Shape;27;p5"/>
          <p:cNvSpPr txBox="1"/>
          <p:nvPr>
            <p:ph idx="2" type="subTitle"/>
          </p:nvPr>
        </p:nvSpPr>
        <p:spPr>
          <a:xfrm>
            <a:off x="3166425" y="7076207"/>
            <a:ext cx="5011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28" name="Google Shape;28;p5"/>
          <p:cNvSpPr txBox="1"/>
          <p:nvPr>
            <p:ph idx="3" type="subTitle"/>
          </p:nvPr>
        </p:nvSpPr>
        <p:spPr>
          <a:xfrm>
            <a:off x="10110550" y="6187250"/>
            <a:ext cx="5011200" cy="1145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800">
                <a:solidFill>
                  <a:schemeClr val="dk2"/>
                </a:solidFill>
                <a:latin typeface="Comfortaa"/>
                <a:ea typeface="Comfortaa"/>
                <a:cs typeface="Comfortaa"/>
                <a:sym typeface="Comfortaa"/>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9" name="Google Shape;29;p5"/>
          <p:cNvSpPr txBox="1"/>
          <p:nvPr>
            <p:ph idx="4" type="subTitle"/>
          </p:nvPr>
        </p:nvSpPr>
        <p:spPr>
          <a:xfrm>
            <a:off x="3166150" y="6187250"/>
            <a:ext cx="5011200" cy="1145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800">
                <a:solidFill>
                  <a:schemeClr val="dk2"/>
                </a:solidFill>
                <a:latin typeface="Comfortaa"/>
                <a:ea typeface="Comfortaa"/>
                <a:cs typeface="Comfortaa"/>
                <a:sym typeface="Comfortaa"/>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32" name="Google Shape;32;p6"/>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36" name="Google Shape;36;p7"/>
          <p:cNvSpPr/>
          <p:nvPr/>
        </p:nvSpPr>
        <p:spPr>
          <a:xfrm>
            <a:off x="1131400" y="774600"/>
            <a:ext cx="16246800" cy="87378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 name="Google Shape;37;p7"/>
          <p:cNvSpPr txBox="1"/>
          <p:nvPr>
            <p:ph type="title"/>
          </p:nvPr>
        </p:nvSpPr>
        <p:spPr>
          <a:xfrm>
            <a:off x="1440000" y="890050"/>
            <a:ext cx="154218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38" name="Google Shape;38;p7"/>
          <p:cNvSpPr txBox="1"/>
          <p:nvPr>
            <p:ph idx="1" type="subTitle"/>
          </p:nvPr>
        </p:nvSpPr>
        <p:spPr>
          <a:xfrm>
            <a:off x="1897200" y="3400600"/>
            <a:ext cx="8589600" cy="4596600"/>
          </a:xfrm>
          <a:prstGeom prst="rect">
            <a:avLst/>
          </a:prstGeom>
        </p:spPr>
        <p:txBody>
          <a:bodyPr anchorCtr="0" anchor="t" bIns="182850" lIns="182850" spcFirstLastPara="1" rIns="182850" wrap="square" tIns="182850">
            <a:noAutofit/>
          </a:bodyPr>
          <a:lstStyle>
            <a:lvl1pPr lvl="0" rtl="0">
              <a:spcBef>
                <a:spcPts val="0"/>
              </a:spcBef>
              <a:spcAft>
                <a:spcPts val="0"/>
              </a:spcAft>
              <a:buSzPts val="3200"/>
              <a:buFont typeface="Nunito Light"/>
              <a:buChar char="●"/>
              <a:defRPr/>
            </a:lvl1pPr>
            <a:lvl2pPr lvl="1" rtl="0" algn="ctr">
              <a:lnSpc>
                <a:spcPct val="100000"/>
              </a:lnSpc>
              <a:spcBef>
                <a:spcPts val="0"/>
              </a:spcBef>
              <a:spcAft>
                <a:spcPts val="0"/>
              </a:spcAft>
              <a:buClr>
                <a:srgbClr val="E76A28"/>
              </a:buClr>
              <a:buSzPts val="3200"/>
              <a:buFont typeface="Nunito Light"/>
              <a:buChar char="○"/>
              <a:defRPr/>
            </a:lvl2pPr>
            <a:lvl3pPr lvl="2" rtl="0" algn="ctr">
              <a:lnSpc>
                <a:spcPct val="100000"/>
              </a:lnSpc>
              <a:spcBef>
                <a:spcPts val="0"/>
              </a:spcBef>
              <a:spcAft>
                <a:spcPts val="0"/>
              </a:spcAft>
              <a:buClr>
                <a:srgbClr val="E76A28"/>
              </a:buClr>
              <a:buSzPts val="3000"/>
              <a:buFont typeface="Nunito Light"/>
              <a:buChar char="■"/>
              <a:defRPr/>
            </a:lvl3pPr>
            <a:lvl4pPr lvl="3" rtl="0" algn="ctr">
              <a:lnSpc>
                <a:spcPct val="100000"/>
              </a:lnSpc>
              <a:spcBef>
                <a:spcPts val="0"/>
              </a:spcBef>
              <a:spcAft>
                <a:spcPts val="0"/>
              </a:spcAft>
              <a:buClr>
                <a:srgbClr val="E76A28"/>
              </a:buClr>
              <a:buSzPts val="3000"/>
              <a:buFont typeface="Nunito Light"/>
              <a:buChar char="●"/>
              <a:defRPr/>
            </a:lvl4pPr>
            <a:lvl5pPr lvl="4" rtl="0" algn="ctr">
              <a:lnSpc>
                <a:spcPct val="100000"/>
              </a:lnSpc>
              <a:spcBef>
                <a:spcPts val="0"/>
              </a:spcBef>
              <a:spcAft>
                <a:spcPts val="0"/>
              </a:spcAft>
              <a:buClr>
                <a:srgbClr val="E76A28"/>
              </a:buClr>
              <a:buSzPts val="2800"/>
              <a:buFont typeface="Nunito Light"/>
              <a:buChar char="○"/>
              <a:defRPr/>
            </a:lvl5pPr>
            <a:lvl6pPr lvl="5" rtl="0" algn="ctr">
              <a:lnSpc>
                <a:spcPct val="100000"/>
              </a:lnSpc>
              <a:spcBef>
                <a:spcPts val="0"/>
              </a:spcBef>
              <a:spcAft>
                <a:spcPts val="0"/>
              </a:spcAft>
              <a:buClr>
                <a:srgbClr val="999999"/>
              </a:buClr>
              <a:buSzPts val="2800"/>
              <a:buFont typeface="Nunito Light"/>
              <a:buChar char="■"/>
              <a:defRPr/>
            </a:lvl6pPr>
            <a:lvl7pPr lvl="6" rtl="0" algn="ctr">
              <a:lnSpc>
                <a:spcPct val="100000"/>
              </a:lnSpc>
              <a:spcBef>
                <a:spcPts val="0"/>
              </a:spcBef>
              <a:spcAft>
                <a:spcPts val="0"/>
              </a:spcAft>
              <a:buClr>
                <a:srgbClr val="999999"/>
              </a:buClr>
              <a:buSzPts val="2600"/>
              <a:buFont typeface="Nunito Light"/>
              <a:buChar char="●"/>
              <a:defRPr/>
            </a:lvl7pPr>
            <a:lvl8pPr lvl="7" rtl="0" algn="ctr">
              <a:lnSpc>
                <a:spcPct val="100000"/>
              </a:lnSpc>
              <a:spcBef>
                <a:spcPts val="0"/>
              </a:spcBef>
              <a:spcAft>
                <a:spcPts val="0"/>
              </a:spcAft>
              <a:buClr>
                <a:srgbClr val="999999"/>
              </a:buClr>
              <a:buSzPts val="2600"/>
              <a:buFont typeface="Nunito Light"/>
              <a:buChar char="○"/>
              <a:defRPr/>
            </a:lvl8pPr>
            <a:lvl9pPr lvl="8" rtl="0" algn="ctr">
              <a:lnSpc>
                <a:spcPct val="100000"/>
              </a:lnSpc>
              <a:spcBef>
                <a:spcPts val="0"/>
              </a:spcBef>
              <a:spcAft>
                <a:spcPts val="0"/>
              </a:spcAft>
              <a:buClr>
                <a:srgbClr val="999999"/>
              </a:buClr>
              <a:buSzPts val="28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41" name="Google Shape;41;p8"/>
          <p:cNvSpPr txBox="1"/>
          <p:nvPr>
            <p:ph type="title"/>
          </p:nvPr>
        </p:nvSpPr>
        <p:spPr>
          <a:xfrm>
            <a:off x="3068700" y="2614200"/>
            <a:ext cx="12150600" cy="5058600"/>
          </a:xfrm>
          <a:prstGeom prst="rect">
            <a:avLst/>
          </a:prstGeom>
        </p:spPr>
        <p:txBody>
          <a:bodyPr anchorCtr="0" anchor="ctr" bIns="182850" lIns="182850" spcFirstLastPara="1" rIns="182850" wrap="square" tIns="182850">
            <a:noAutofit/>
          </a:bodyPr>
          <a:lstStyle>
            <a:lvl1pPr lvl="0" algn="ctr">
              <a:lnSpc>
                <a:spcPct val="80000"/>
              </a:lnSpc>
              <a:spcBef>
                <a:spcPts val="0"/>
              </a:spcBef>
              <a:spcAft>
                <a:spcPts val="0"/>
              </a:spcAft>
              <a:buSzPts val="9600"/>
              <a:buNone/>
              <a:defRPr b="0" sz="178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pic>
        <p:nvPicPr>
          <p:cNvPr id="43" name="Google Shape;43;p9"/>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44" name="Google Shape;44;p9"/>
          <p:cNvSpPr txBox="1"/>
          <p:nvPr>
            <p:ph type="title"/>
          </p:nvPr>
        </p:nvSpPr>
        <p:spPr>
          <a:xfrm>
            <a:off x="4271100" y="2073400"/>
            <a:ext cx="9745800" cy="3928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7000"/>
              <a:buNone/>
              <a:defRPr sz="19200">
                <a:solidFill>
                  <a:schemeClr val="dk2"/>
                </a:solidFill>
              </a:defRPr>
            </a:lvl1pPr>
            <a:lvl2pPr lvl="1" rtl="0" algn="ctr">
              <a:spcBef>
                <a:spcPts val="0"/>
              </a:spcBef>
              <a:spcAft>
                <a:spcPts val="0"/>
              </a:spcAft>
              <a:buSzPts val="7000"/>
              <a:buNone/>
              <a:defRPr/>
            </a:lvl2pPr>
            <a:lvl3pPr lvl="2" rtl="0" algn="ctr">
              <a:spcBef>
                <a:spcPts val="0"/>
              </a:spcBef>
              <a:spcAft>
                <a:spcPts val="0"/>
              </a:spcAft>
              <a:buSzPts val="7000"/>
              <a:buNone/>
              <a:defRPr/>
            </a:lvl3pPr>
            <a:lvl4pPr lvl="3" rtl="0" algn="ctr">
              <a:spcBef>
                <a:spcPts val="0"/>
              </a:spcBef>
              <a:spcAft>
                <a:spcPts val="0"/>
              </a:spcAft>
              <a:buSzPts val="7000"/>
              <a:buNone/>
              <a:defRPr/>
            </a:lvl4pPr>
            <a:lvl5pPr lvl="4" rtl="0" algn="ctr">
              <a:spcBef>
                <a:spcPts val="0"/>
              </a:spcBef>
              <a:spcAft>
                <a:spcPts val="0"/>
              </a:spcAft>
              <a:buSzPts val="7000"/>
              <a:buNone/>
              <a:defRPr/>
            </a:lvl5pPr>
            <a:lvl6pPr lvl="5" rtl="0" algn="ctr">
              <a:spcBef>
                <a:spcPts val="0"/>
              </a:spcBef>
              <a:spcAft>
                <a:spcPts val="0"/>
              </a:spcAft>
              <a:buSzPts val="7000"/>
              <a:buNone/>
              <a:defRPr/>
            </a:lvl6pPr>
            <a:lvl7pPr lvl="6" rtl="0" algn="ctr">
              <a:spcBef>
                <a:spcPts val="0"/>
              </a:spcBef>
              <a:spcAft>
                <a:spcPts val="0"/>
              </a:spcAft>
              <a:buSzPts val="7000"/>
              <a:buNone/>
              <a:defRPr/>
            </a:lvl7pPr>
            <a:lvl8pPr lvl="7" rtl="0" algn="ctr">
              <a:spcBef>
                <a:spcPts val="0"/>
              </a:spcBef>
              <a:spcAft>
                <a:spcPts val="0"/>
              </a:spcAft>
              <a:buSzPts val="7000"/>
              <a:buNone/>
              <a:defRPr/>
            </a:lvl8pPr>
            <a:lvl9pPr lvl="8" rtl="0" algn="ctr">
              <a:spcBef>
                <a:spcPts val="0"/>
              </a:spcBef>
              <a:spcAft>
                <a:spcPts val="0"/>
              </a:spcAft>
              <a:buSzPts val="7000"/>
              <a:buNone/>
              <a:defRPr/>
            </a:lvl9pPr>
          </a:lstStyle>
          <a:p/>
        </p:txBody>
      </p:sp>
      <p:sp>
        <p:nvSpPr>
          <p:cNvPr id="45" name="Google Shape;45;p9"/>
          <p:cNvSpPr txBox="1"/>
          <p:nvPr>
            <p:ph idx="1" type="subTitle"/>
          </p:nvPr>
        </p:nvSpPr>
        <p:spPr>
          <a:xfrm>
            <a:off x="4271100" y="6002200"/>
            <a:ext cx="9745800" cy="13422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solidFill>
                  <a:schemeClr val="lt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type="title"/>
          </p:nvPr>
        </p:nvSpPr>
        <p:spPr>
          <a:xfrm>
            <a:off x="2479800" y="8080000"/>
            <a:ext cx="13328400" cy="1128000"/>
          </a:xfrm>
          <a:prstGeom prst="rect">
            <a:avLst/>
          </a:prstGeom>
          <a:solidFill>
            <a:schemeClr val="lt1"/>
          </a:solidFill>
          <a:ln cap="flat" cmpd="sng" w="28575">
            <a:solidFill>
              <a:schemeClr val="dk2"/>
            </a:solidFill>
            <a:prstDash val="solid"/>
            <a:round/>
            <a:headEnd len="sm" w="sm" type="none"/>
            <a:tailEnd len="sm" w="sm" type="none"/>
          </a:ln>
        </p:spPr>
        <p:txBody>
          <a:bodyPr anchorCtr="0" anchor="t" bIns="182850" lIns="182850" spcFirstLastPara="1" rIns="182850" wrap="square" tIns="182850">
            <a:noAutofit/>
          </a:bodyPr>
          <a:lstStyle>
            <a:lvl1pPr lvl="0" rtl="0" algn="ctr">
              <a:spcBef>
                <a:spcPts val="0"/>
              </a:spcBef>
              <a:spcAft>
                <a:spcPts val="0"/>
              </a:spcAft>
              <a:buSzPts val="7000"/>
              <a:buNone/>
              <a:defRPr sz="5000"/>
            </a:lvl1pPr>
            <a:lvl2pPr lvl="1" rtl="0" algn="ctr">
              <a:spcBef>
                <a:spcPts val="0"/>
              </a:spcBef>
              <a:spcAft>
                <a:spcPts val="0"/>
              </a:spcAft>
              <a:buSzPts val="7000"/>
              <a:buNone/>
              <a:defRPr/>
            </a:lvl2pPr>
            <a:lvl3pPr lvl="2" rtl="0" algn="ctr">
              <a:spcBef>
                <a:spcPts val="0"/>
              </a:spcBef>
              <a:spcAft>
                <a:spcPts val="0"/>
              </a:spcAft>
              <a:buSzPts val="7000"/>
              <a:buNone/>
              <a:defRPr/>
            </a:lvl3pPr>
            <a:lvl4pPr lvl="3" rtl="0" algn="ctr">
              <a:spcBef>
                <a:spcPts val="0"/>
              </a:spcBef>
              <a:spcAft>
                <a:spcPts val="0"/>
              </a:spcAft>
              <a:buSzPts val="7000"/>
              <a:buNone/>
              <a:defRPr/>
            </a:lvl4pPr>
            <a:lvl5pPr lvl="4" rtl="0" algn="ctr">
              <a:spcBef>
                <a:spcPts val="0"/>
              </a:spcBef>
              <a:spcAft>
                <a:spcPts val="0"/>
              </a:spcAft>
              <a:buSzPts val="7000"/>
              <a:buNone/>
              <a:defRPr/>
            </a:lvl5pPr>
            <a:lvl6pPr lvl="5" rtl="0" algn="ctr">
              <a:spcBef>
                <a:spcPts val="0"/>
              </a:spcBef>
              <a:spcAft>
                <a:spcPts val="0"/>
              </a:spcAft>
              <a:buSzPts val="7000"/>
              <a:buNone/>
              <a:defRPr/>
            </a:lvl6pPr>
            <a:lvl7pPr lvl="6" rtl="0" algn="ctr">
              <a:spcBef>
                <a:spcPts val="0"/>
              </a:spcBef>
              <a:spcAft>
                <a:spcPts val="0"/>
              </a:spcAft>
              <a:buSzPts val="7000"/>
              <a:buNone/>
              <a:defRPr/>
            </a:lvl7pPr>
            <a:lvl8pPr lvl="7" rtl="0" algn="ctr">
              <a:spcBef>
                <a:spcPts val="0"/>
              </a:spcBef>
              <a:spcAft>
                <a:spcPts val="0"/>
              </a:spcAft>
              <a:buSzPts val="7000"/>
              <a:buNone/>
              <a:defRPr/>
            </a:lvl8pPr>
            <a:lvl9pPr lvl="8" rtl="0" algn="ctr">
              <a:spcBef>
                <a:spcPts val="0"/>
              </a:spcBef>
              <a:spcAft>
                <a:spcPts val="0"/>
              </a:spcAft>
              <a:buSzPts val="7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26450" y="890050"/>
            <a:ext cx="15435000" cy="1145400"/>
          </a:xfrm>
          <a:prstGeom prst="rect">
            <a:avLst/>
          </a:prstGeom>
          <a:noFill/>
          <a:ln>
            <a:noFill/>
          </a:ln>
          <a:effectLst>
            <a:outerShdw blurRad="57150" rotWithShape="0" algn="bl" dir="5400000" dist="19050">
              <a:srgbClr val="000000">
                <a:alpha val="50000"/>
              </a:srgbClr>
            </a:outerShdw>
          </a:effectLst>
        </p:spPr>
        <p:txBody>
          <a:bodyPr anchorCtr="0" anchor="t" bIns="182850" lIns="182850" spcFirstLastPara="1" rIns="182850" wrap="square" tIns="182850">
            <a:noAutofit/>
          </a:bodyPr>
          <a:lstStyle>
            <a:lvl1pPr lvl="0" rtl="0" algn="ctr">
              <a:spcBef>
                <a:spcPts val="0"/>
              </a:spcBef>
              <a:spcAft>
                <a:spcPts val="0"/>
              </a:spcAft>
              <a:buClr>
                <a:schemeClr val="dk1"/>
              </a:buClr>
              <a:buSzPts val="7000"/>
              <a:buFont typeface="Comfortaa"/>
              <a:buNone/>
              <a:defRPr b="1" sz="7000">
                <a:solidFill>
                  <a:schemeClr val="dk1"/>
                </a:solidFill>
                <a:latin typeface="Comfortaa"/>
                <a:ea typeface="Comfortaa"/>
                <a:cs typeface="Comfortaa"/>
                <a:sym typeface="Comfortaa"/>
              </a:defRPr>
            </a:lvl1pPr>
            <a:lvl2pPr lvl="1"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2pPr>
            <a:lvl3pPr lvl="2"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3pPr>
            <a:lvl4pPr lvl="3"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4pPr>
            <a:lvl5pPr lvl="4"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5pPr>
            <a:lvl6pPr lvl="5"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6pPr>
            <a:lvl7pPr lvl="6"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7pPr>
            <a:lvl8pPr lvl="7"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8pPr>
            <a:lvl9pPr lvl="8" rtl="0">
              <a:spcBef>
                <a:spcPts val="0"/>
              </a:spcBef>
              <a:spcAft>
                <a:spcPts val="0"/>
              </a:spcAft>
              <a:buClr>
                <a:schemeClr val="dk1"/>
              </a:buClr>
              <a:buSzPts val="7000"/>
              <a:buFont typeface="DM Sans"/>
              <a:buNone/>
              <a:defRPr b="1" sz="7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1426450" y="2304950"/>
            <a:ext cx="15435000" cy="6832800"/>
          </a:xfrm>
          <a:prstGeom prst="rect">
            <a:avLst/>
          </a:prstGeom>
          <a:noFill/>
          <a:ln>
            <a:noFill/>
          </a:ln>
        </p:spPr>
        <p:txBody>
          <a:bodyPr anchorCtr="0" anchor="t" bIns="182850" lIns="182850" spcFirstLastPara="1" rIns="182850" wrap="square" tIns="182850">
            <a:noAutofit/>
          </a:bodyPr>
          <a:lstStyle>
            <a:lvl1pPr indent="-406400" lvl="0" marL="4572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1pPr>
            <a:lvl2pPr indent="-406400" lvl="1" marL="9144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2pPr>
            <a:lvl3pPr indent="-406400" lvl="2" marL="13716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3pPr>
            <a:lvl4pPr indent="-406400" lvl="3" marL="18288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4pPr>
            <a:lvl5pPr indent="-406400" lvl="4" marL="22860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5pPr>
            <a:lvl6pPr indent="-406400" lvl="5" marL="27432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6pPr>
            <a:lvl7pPr indent="-406400" lvl="6" marL="32004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7pPr>
            <a:lvl8pPr indent="-406400" lvl="7" marL="36576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8pPr>
            <a:lvl9pPr indent="-406400" lvl="8" marL="4114800">
              <a:lnSpc>
                <a:spcPct val="115000"/>
              </a:lnSpc>
              <a:spcBef>
                <a:spcPts val="0"/>
              </a:spcBef>
              <a:spcAft>
                <a:spcPts val="0"/>
              </a:spcAft>
              <a:buClr>
                <a:schemeClr val="dk1"/>
              </a:buClr>
              <a:buSzPts val="2800"/>
              <a:buFont typeface="Lato"/>
              <a:buChar char="■"/>
              <a:defRPr sz="28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3" name="Shape 223"/>
        <p:cNvGrpSpPr/>
        <p:nvPr/>
      </p:nvGrpSpPr>
      <p:grpSpPr>
        <a:xfrm>
          <a:off x="0" y="0"/>
          <a:ext cx="0" cy="0"/>
          <a:chOff x="0" y="0"/>
          <a:chExt cx="0" cy="0"/>
        </a:xfrm>
      </p:grpSpPr>
      <p:sp>
        <p:nvSpPr>
          <p:cNvPr id="224" name="Google Shape;224;p36"/>
          <p:cNvSpPr txBox="1"/>
          <p:nvPr>
            <p:ph type="title"/>
          </p:nvPr>
        </p:nvSpPr>
        <p:spPr>
          <a:xfrm>
            <a:off x="2136200" y="1866900"/>
            <a:ext cx="14094600" cy="9648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225" name="Google Shape;225;p36"/>
          <p:cNvSpPr txBox="1"/>
          <p:nvPr>
            <p:ph idx="1" type="body"/>
          </p:nvPr>
        </p:nvSpPr>
        <p:spPr>
          <a:xfrm>
            <a:off x="2136200" y="3390901"/>
            <a:ext cx="14094600" cy="5004000"/>
          </a:xfrm>
          <a:prstGeom prst="rect">
            <a:avLst/>
          </a:prstGeom>
          <a:noFill/>
          <a:ln>
            <a:noFill/>
          </a:ln>
        </p:spPr>
        <p:txBody>
          <a:bodyPr anchorCtr="0" anchor="t" bIns="182850" lIns="182850" spcFirstLastPara="1" rIns="182850" wrap="square" tIns="182850">
            <a:noAutofit/>
          </a:bodyPr>
          <a:lstStyle>
            <a:lvl1pPr indent="-368300" lvl="0" marL="457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1pPr>
            <a:lvl2pPr indent="-368300" lvl="1" marL="914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2pPr>
            <a:lvl3pPr indent="-368300" lvl="2" marL="1371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3pPr>
            <a:lvl4pPr indent="-368300" lvl="3" marL="1828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4pPr>
            <a:lvl5pPr indent="-368300" lvl="4" marL="22860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5pPr>
            <a:lvl6pPr indent="-368300" lvl="5" marL="2743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6pPr>
            <a:lvl7pPr indent="-368300" lvl="6" marL="3200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7pPr>
            <a:lvl8pPr indent="-368300" lvl="7" marL="3657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8pPr>
            <a:lvl9pPr indent="-368300" lvl="8" marL="4114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6.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IDdMZcTvINyPem5bA6542HL6bg66clX8XUJo2yZHaPY/copy" TargetMode="External"/><Relationship Id="rId5"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photo/programming-background-collage_34089179.htm/?utm_source=slidesgo_template&amp;utm_medium=referral-link&amp;utm_campaign=sg_resources&amp;utm_content=freepik" TargetMode="External"/><Relationship Id="rId4" Type="http://schemas.openxmlformats.org/officeDocument/2006/relationships/hyperlink" Target="https://www.freepik.com/free-photo/programming-background-collage_34089181.htm/?utm_source=slidesgo_template&amp;utm_medium=referral-link&amp;utm_campaign=sg_resources&amp;utm_content=freepik" TargetMode="External"/><Relationship Id="rId5" Type="http://schemas.openxmlformats.org/officeDocument/2006/relationships/hyperlink" Target="https://www.freepik.com/free-photo/programming-background-collage_34089150.htm/?utm_source=slidesgo_template&amp;utm_medium=referral-link&amp;utm_campaign=sg_resources&amp;utm_content=freepik" TargetMode="External"/><Relationship Id="rId6" Type="http://schemas.openxmlformats.org/officeDocument/2006/relationships/hyperlink" Target="https://www.freepik.com/free-photo/programming-background-collage_34089151.htm/?utm_source=slidesgo_template&amp;utm_medium=referral-link&amp;utm_campaign=sg_resources&amp;utm_content=freepik" TargetMode="External"/><Relationship Id="rId7" Type="http://schemas.openxmlformats.org/officeDocument/2006/relationships/hyperlink" Target="https://www.freepik.com/free-photo/person-working-html-computer_36190660.htm/?utm_source=slidesgo_template&amp;utm_medium=referral-link&amp;utm_campaign=sg_resources&amp;utm_content=freepik" TargetMode="External"/><Relationship Id="rId8" Type="http://schemas.openxmlformats.org/officeDocument/2006/relationships/hyperlink" Target="https://www.freepik.com/free-photo/programming-background-with-html-text_3623834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4" Type="http://schemas.openxmlformats.org/officeDocument/2006/relationships/hyperlink" Target="https://www.freepik.com/free-photo/website-hosting-concept-with-screen_26412543.htm/?utm_source=slidesgo_template&amp;utm_medium=referral-link&amp;utm_campaign=sg_resources&amp;utm_content=freepik" TargetMode="External"/><Relationship Id="rId9"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5" Type="http://schemas.openxmlformats.org/officeDocument/2006/relationships/hyperlink" Target="https://www.freepik.com/free-photo/website-hosting-with-man-holding-tablet_26412520.htm/?utm_source=slidesgo_template&amp;utm_medium=referral-link&amp;utm_campaign=sg_resources&amp;utm_content=freepik" TargetMode="External"/><Relationship Id="rId6" Type="http://schemas.openxmlformats.org/officeDocument/2006/relationships/hyperlink" Target="https://www.freepik.com/free-photo/person-front-computer-working-html_36189971.htm/?utm_source=slidesgo_template&amp;utm_medium=referral-link&amp;utm_campaign=sg_resources&amp;utm_content=freepik" TargetMode="External"/><Relationship Id="rId7" Type="http://schemas.openxmlformats.org/officeDocument/2006/relationships/hyperlink" Target="https://www.freepik.com/free-photo/person-working-html-computer_36190645.htm/?utm_source=slidesgo_template&amp;utm_medium=referral-link&amp;utm_campaign=sg_resources&amp;utm_content=freepik" TargetMode="External"/><Relationship Id="rId8" Type="http://schemas.openxmlformats.org/officeDocument/2006/relationships/hyperlink" Target="https://www.freepik.com/free-photo/person-working-html-computer_36190662.htm/?utm_source=slidesgo_template&amp;utm_medium=referral-link&amp;utm_campaign=sg_resources&amp;utm_content=freepik" TargetMode="External"/><Relationship Id="rId10" Type="http://schemas.openxmlformats.org/officeDocument/2006/relationships/hyperlink" Target="https://www.freepik.com/free-photo/person-front-computer-working-html_36189972.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fonts.google.com/specimen/Comfortaa" TargetMode="Externa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6.png"/><Relationship Id="rId17" Type="http://schemas.openxmlformats.org/officeDocument/2006/relationships/image" Target="../media/image5.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2" name="Shape 232"/>
        <p:cNvGrpSpPr/>
        <p:nvPr/>
      </p:nvGrpSpPr>
      <p:grpSpPr>
        <a:xfrm>
          <a:off x="0" y="0"/>
          <a:ext cx="0" cy="0"/>
          <a:chOff x="0" y="0"/>
          <a:chExt cx="0" cy="0"/>
        </a:xfrm>
      </p:grpSpPr>
      <p:pic>
        <p:nvPicPr>
          <p:cNvPr id="233" name="Google Shape;233;p39"/>
          <p:cNvPicPr preferRelativeResize="0"/>
          <p:nvPr>
            <p:ph idx="2" type="pic"/>
          </p:nvPr>
        </p:nvPicPr>
        <p:blipFill rotWithShape="1">
          <a:blip r:embed="rId3">
            <a:alphaModFix/>
          </a:blip>
          <a:srcRect b="0" l="15652" r="22331" t="0"/>
          <a:stretch/>
        </p:blipFill>
        <p:spPr>
          <a:xfrm>
            <a:off x="10172500" y="1597100"/>
            <a:ext cx="6599854" cy="7092799"/>
          </a:xfrm>
          <a:prstGeom prst="rect">
            <a:avLst/>
          </a:prstGeom>
        </p:spPr>
      </p:pic>
      <p:sp>
        <p:nvSpPr>
          <p:cNvPr id="234" name="Google Shape;234;p39"/>
          <p:cNvSpPr txBox="1"/>
          <p:nvPr>
            <p:ph type="title"/>
          </p:nvPr>
        </p:nvSpPr>
        <p:spPr>
          <a:xfrm>
            <a:off x="2049600" y="2120050"/>
            <a:ext cx="7997400" cy="3687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Training tensorboard</a:t>
            </a:r>
            <a:r>
              <a:rPr lang="en"/>
              <a:t> </a:t>
            </a:r>
            <a:endParaRPr/>
          </a:p>
          <a:p>
            <a:pPr indent="0" lvl="0" marL="0" rtl="0" algn="l">
              <a:spcBef>
                <a:spcPts val="0"/>
              </a:spcBef>
              <a:spcAft>
                <a:spcPts val="0"/>
              </a:spcAft>
              <a:buNone/>
            </a:pPr>
            <a:r>
              <a:rPr lang="en">
                <a:solidFill>
                  <a:schemeClr val="dk2"/>
                </a:solidFill>
              </a:rPr>
              <a:t>template</a:t>
            </a:r>
            <a:endParaRPr>
              <a:solidFill>
                <a:schemeClr val="dk2"/>
              </a:solidFill>
            </a:endParaRPr>
          </a:p>
        </p:txBody>
      </p:sp>
      <p:sp>
        <p:nvSpPr>
          <p:cNvPr id="235" name="Google Shape;235;p39"/>
          <p:cNvSpPr txBox="1"/>
          <p:nvPr>
            <p:ph idx="1" type="subTitle"/>
          </p:nvPr>
        </p:nvSpPr>
        <p:spPr>
          <a:xfrm>
            <a:off x="2049600" y="6002450"/>
            <a:ext cx="7997400" cy="2232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The simplest way to integrate your custom model training </a:t>
            </a:r>
            <a:r>
              <a:rPr lang="en"/>
              <a:t>with tensorboard </a:t>
            </a:r>
            <a:r>
              <a:rPr lang="en"/>
              <a:t> support. Learn more in Supervisely developer portal.</a:t>
            </a:r>
            <a:endParaRPr/>
          </a:p>
        </p:txBody>
      </p:sp>
      <p:cxnSp>
        <p:nvCxnSpPr>
          <p:cNvPr id="236" name="Google Shape;236;p39"/>
          <p:cNvCxnSpPr/>
          <p:nvPr/>
        </p:nvCxnSpPr>
        <p:spPr>
          <a:xfrm flipH="1">
            <a:off x="1130650" y="8387450"/>
            <a:ext cx="4429200" cy="296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2" name="Shape 332"/>
        <p:cNvGrpSpPr/>
        <p:nvPr/>
      </p:nvGrpSpPr>
      <p:grpSpPr>
        <a:xfrm>
          <a:off x="0" y="0"/>
          <a:ext cx="0" cy="0"/>
          <a:chOff x="0" y="0"/>
          <a:chExt cx="0" cy="0"/>
        </a:xfrm>
      </p:grpSpPr>
      <p:sp>
        <p:nvSpPr>
          <p:cNvPr id="333" name="Google Shape;333;p48"/>
          <p:cNvSpPr/>
          <p:nvPr/>
        </p:nvSpPr>
        <p:spPr>
          <a:xfrm>
            <a:off x="2114700" y="1326300"/>
            <a:ext cx="14058600" cy="76344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 name="Google Shape;334;p48"/>
          <p:cNvSpPr txBox="1"/>
          <p:nvPr>
            <p:ph type="title"/>
          </p:nvPr>
        </p:nvSpPr>
        <p:spPr>
          <a:xfrm>
            <a:off x="4666050" y="3134150"/>
            <a:ext cx="8956200" cy="2126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Algorithm </a:t>
            </a:r>
            <a:r>
              <a:rPr lang="en">
                <a:solidFill>
                  <a:schemeClr val="dk2"/>
                </a:solidFill>
              </a:rPr>
              <a:t>definition</a:t>
            </a:r>
            <a:endParaRPr>
              <a:solidFill>
                <a:schemeClr val="dk2"/>
              </a:solidFill>
            </a:endParaRPr>
          </a:p>
        </p:txBody>
      </p:sp>
      <p:sp>
        <p:nvSpPr>
          <p:cNvPr id="335" name="Google Shape;335;p48"/>
          <p:cNvSpPr txBox="1"/>
          <p:nvPr>
            <p:ph idx="1" type="subTitle"/>
          </p:nvPr>
        </p:nvSpPr>
        <p:spPr>
          <a:xfrm>
            <a:off x="4665750" y="5260550"/>
            <a:ext cx="8956200" cy="1610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This can be the part of the presentation where you can introduce your company or agency. Keep it short and go straight to the point. Your audience will appreciate it</a:t>
            </a:r>
            <a:endParaRPr/>
          </a:p>
        </p:txBody>
      </p:sp>
      <p:cxnSp>
        <p:nvCxnSpPr>
          <p:cNvPr id="336" name="Google Shape;336;p48"/>
          <p:cNvCxnSpPr/>
          <p:nvPr/>
        </p:nvCxnSpPr>
        <p:spPr>
          <a:xfrm>
            <a:off x="12638350" y="7453600"/>
            <a:ext cx="3523200" cy="619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37" name="Google Shape;337;p48"/>
          <p:cNvCxnSpPr/>
          <p:nvPr/>
        </p:nvCxnSpPr>
        <p:spPr>
          <a:xfrm flipH="1" rot="5400000">
            <a:off x="2586650" y="2328300"/>
            <a:ext cx="2802600" cy="79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1" name="Shape 341"/>
        <p:cNvGrpSpPr/>
        <p:nvPr/>
      </p:nvGrpSpPr>
      <p:grpSpPr>
        <a:xfrm>
          <a:off x="0" y="0"/>
          <a:ext cx="0" cy="0"/>
          <a:chOff x="0" y="0"/>
          <a:chExt cx="0" cy="0"/>
        </a:xfrm>
      </p:grpSpPr>
      <p:sp>
        <p:nvSpPr>
          <p:cNvPr id="342" name="Google Shape;342;p4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Parts of a computer </a:t>
            </a:r>
            <a:r>
              <a:rPr lang="en">
                <a:solidFill>
                  <a:schemeClr val="dk2"/>
                </a:solidFill>
              </a:rPr>
              <a:t>algorithm</a:t>
            </a:r>
            <a:endParaRPr>
              <a:solidFill>
                <a:schemeClr val="dk2"/>
              </a:solidFill>
            </a:endParaRPr>
          </a:p>
        </p:txBody>
      </p:sp>
      <p:sp>
        <p:nvSpPr>
          <p:cNvPr id="343" name="Google Shape;343;p49"/>
          <p:cNvSpPr txBox="1"/>
          <p:nvPr>
            <p:ph idx="1" type="subTitle"/>
          </p:nvPr>
        </p:nvSpPr>
        <p:spPr>
          <a:xfrm>
            <a:off x="9846150" y="4742450"/>
            <a:ext cx="5280000" cy="213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344" name="Google Shape;344;p49"/>
          <p:cNvSpPr txBox="1"/>
          <p:nvPr>
            <p:ph idx="2" type="subTitle"/>
          </p:nvPr>
        </p:nvSpPr>
        <p:spPr>
          <a:xfrm>
            <a:off x="3161800" y="4742450"/>
            <a:ext cx="5280000" cy="213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345" name="Google Shape;345;p49"/>
          <p:cNvSpPr txBox="1"/>
          <p:nvPr>
            <p:ph idx="3" type="subTitle"/>
          </p:nvPr>
        </p:nvSpPr>
        <p:spPr>
          <a:xfrm>
            <a:off x="3161822" y="3624650"/>
            <a:ext cx="5280000" cy="1117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346" name="Google Shape;346;p49"/>
          <p:cNvSpPr txBox="1"/>
          <p:nvPr>
            <p:ph idx="4" type="subTitle"/>
          </p:nvPr>
        </p:nvSpPr>
        <p:spPr>
          <a:xfrm>
            <a:off x="9846178" y="3624650"/>
            <a:ext cx="5280000" cy="1117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cxnSp>
        <p:nvCxnSpPr>
          <p:cNvPr id="347" name="Google Shape;347;p49"/>
          <p:cNvCxnSpPr/>
          <p:nvPr/>
        </p:nvCxnSpPr>
        <p:spPr>
          <a:xfrm flipH="1">
            <a:off x="1192850" y="7798100"/>
            <a:ext cx="4133400" cy="854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48" name="Google Shape;348;p49"/>
          <p:cNvCxnSpPr/>
          <p:nvPr/>
        </p:nvCxnSpPr>
        <p:spPr>
          <a:xfrm>
            <a:off x="13812650" y="2865950"/>
            <a:ext cx="3601800" cy="791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2" name="Shape 352"/>
        <p:cNvGrpSpPr/>
        <p:nvPr/>
      </p:nvGrpSpPr>
      <p:grpSpPr>
        <a:xfrm>
          <a:off x="0" y="0"/>
          <a:ext cx="0" cy="0"/>
          <a:chOff x="0" y="0"/>
          <a:chExt cx="0" cy="0"/>
        </a:xfrm>
      </p:grpSpPr>
      <p:sp>
        <p:nvSpPr>
          <p:cNvPr id="353" name="Google Shape;353;p5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Here are three </a:t>
            </a:r>
            <a:r>
              <a:rPr lang="en">
                <a:solidFill>
                  <a:schemeClr val="dk2"/>
                </a:solidFill>
              </a:rPr>
              <a:t>important ideas</a:t>
            </a:r>
            <a:endParaRPr>
              <a:solidFill>
                <a:schemeClr val="dk2"/>
              </a:solidFill>
            </a:endParaRPr>
          </a:p>
        </p:txBody>
      </p:sp>
      <p:sp>
        <p:nvSpPr>
          <p:cNvPr id="354" name="Google Shape;354;p50"/>
          <p:cNvSpPr txBox="1"/>
          <p:nvPr>
            <p:ph idx="1" type="subTitle"/>
          </p:nvPr>
        </p:nvSpPr>
        <p:spPr>
          <a:xfrm>
            <a:off x="1875250" y="51920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355" name="Google Shape;355;p50"/>
          <p:cNvSpPr txBox="1"/>
          <p:nvPr>
            <p:ph idx="2" type="subTitle"/>
          </p:nvPr>
        </p:nvSpPr>
        <p:spPr>
          <a:xfrm>
            <a:off x="6968700" y="51920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356" name="Google Shape;356;p50"/>
          <p:cNvSpPr txBox="1"/>
          <p:nvPr>
            <p:ph idx="3" type="subTitle"/>
          </p:nvPr>
        </p:nvSpPr>
        <p:spPr>
          <a:xfrm>
            <a:off x="12062149" y="51920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357" name="Google Shape;357;p50"/>
          <p:cNvSpPr txBox="1"/>
          <p:nvPr>
            <p:ph idx="4" type="subTitle"/>
          </p:nvPr>
        </p:nvSpPr>
        <p:spPr>
          <a:xfrm>
            <a:off x="1875250" y="37503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358" name="Google Shape;358;p50"/>
          <p:cNvSpPr txBox="1"/>
          <p:nvPr>
            <p:ph idx="5" type="subTitle"/>
          </p:nvPr>
        </p:nvSpPr>
        <p:spPr>
          <a:xfrm>
            <a:off x="6968700" y="37503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359" name="Google Shape;359;p50"/>
          <p:cNvSpPr txBox="1"/>
          <p:nvPr>
            <p:ph idx="6" type="subTitle"/>
          </p:nvPr>
        </p:nvSpPr>
        <p:spPr>
          <a:xfrm>
            <a:off x="12062150" y="37503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cxnSp>
        <p:nvCxnSpPr>
          <p:cNvPr id="360" name="Google Shape;360;p50"/>
          <p:cNvCxnSpPr/>
          <p:nvPr/>
        </p:nvCxnSpPr>
        <p:spPr>
          <a:xfrm flipH="1">
            <a:off x="1192850" y="7798100"/>
            <a:ext cx="4133400" cy="854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61" name="Google Shape;361;p50"/>
          <p:cNvCxnSpPr/>
          <p:nvPr/>
        </p:nvCxnSpPr>
        <p:spPr>
          <a:xfrm flipH="1" rot="10800000">
            <a:off x="13343350" y="2733750"/>
            <a:ext cx="4039800" cy="642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5" name="Shape 365"/>
        <p:cNvGrpSpPr/>
        <p:nvPr/>
      </p:nvGrpSpPr>
      <p:grpSpPr>
        <a:xfrm>
          <a:off x="0" y="0"/>
          <a:ext cx="0" cy="0"/>
          <a:chOff x="0" y="0"/>
          <a:chExt cx="0" cy="0"/>
        </a:xfrm>
      </p:grpSpPr>
      <p:sp>
        <p:nvSpPr>
          <p:cNvPr id="366" name="Google Shape;366;p51"/>
          <p:cNvSpPr txBox="1"/>
          <p:nvPr>
            <p:ph idx="2" type="subTitle"/>
          </p:nvPr>
        </p:nvSpPr>
        <p:spPr>
          <a:xfrm>
            <a:off x="7158000" y="429840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extremely high temperatures</a:t>
            </a:r>
            <a:endParaRPr/>
          </a:p>
        </p:txBody>
      </p:sp>
      <p:sp>
        <p:nvSpPr>
          <p:cNvPr id="367" name="Google Shape;367;p51"/>
          <p:cNvSpPr txBox="1"/>
          <p:nvPr>
            <p:ph idx="5" type="subTitle"/>
          </p:nvPr>
        </p:nvSpPr>
        <p:spPr>
          <a:xfrm>
            <a:off x="11792897" y="429840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 is the farthest planet from the Sun</a:t>
            </a:r>
            <a:endParaRPr/>
          </a:p>
        </p:txBody>
      </p:sp>
      <p:sp>
        <p:nvSpPr>
          <p:cNvPr id="368" name="Google Shape;368;p51"/>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Algorithm </a:t>
            </a:r>
            <a:r>
              <a:rPr lang="en">
                <a:solidFill>
                  <a:schemeClr val="dk2"/>
                </a:solidFill>
              </a:rPr>
              <a:t>characteristics</a:t>
            </a:r>
            <a:endParaRPr>
              <a:solidFill>
                <a:schemeClr val="dk2"/>
              </a:solidFill>
            </a:endParaRPr>
          </a:p>
        </p:txBody>
      </p:sp>
      <p:sp>
        <p:nvSpPr>
          <p:cNvPr id="369" name="Google Shape;369;p51"/>
          <p:cNvSpPr txBox="1"/>
          <p:nvPr>
            <p:ph idx="1" type="subTitle"/>
          </p:nvPr>
        </p:nvSpPr>
        <p:spPr>
          <a:xfrm>
            <a:off x="2523103" y="429840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Mars is actually a very cold place</a:t>
            </a:r>
            <a:endParaRPr/>
          </a:p>
        </p:txBody>
      </p:sp>
      <p:sp>
        <p:nvSpPr>
          <p:cNvPr id="370" name="Google Shape;370;p51"/>
          <p:cNvSpPr txBox="1"/>
          <p:nvPr>
            <p:ph idx="3" type="subTitle"/>
          </p:nvPr>
        </p:nvSpPr>
        <p:spPr>
          <a:xfrm>
            <a:off x="2523103" y="715885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a:t>
            </a:r>
            <a:r>
              <a:rPr lang="en"/>
              <a:t>s the closest planet to the Sun</a:t>
            </a:r>
            <a:endParaRPr/>
          </a:p>
        </p:txBody>
      </p:sp>
      <p:sp>
        <p:nvSpPr>
          <p:cNvPr id="371" name="Google Shape;371;p51"/>
          <p:cNvSpPr txBox="1"/>
          <p:nvPr>
            <p:ph idx="4" type="subTitle"/>
          </p:nvPr>
        </p:nvSpPr>
        <p:spPr>
          <a:xfrm>
            <a:off x="7158000" y="715885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a gas giant with several rings</a:t>
            </a:r>
            <a:endParaRPr/>
          </a:p>
        </p:txBody>
      </p:sp>
      <p:sp>
        <p:nvSpPr>
          <p:cNvPr id="372" name="Google Shape;372;p51"/>
          <p:cNvSpPr txBox="1"/>
          <p:nvPr>
            <p:ph idx="6" type="subTitle"/>
          </p:nvPr>
        </p:nvSpPr>
        <p:spPr>
          <a:xfrm>
            <a:off x="11792897" y="7158850"/>
            <a:ext cx="3972000" cy="127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is the biggest planet of them all</a:t>
            </a:r>
            <a:endParaRPr/>
          </a:p>
        </p:txBody>
      </p:sp>
      <p:sp>
        <p:nvSpPr>
          <p:cNvPr id="373" name="Google Shape;373;p51"/>
          <p:cNvSpPr txBox="1"/>
          <p:nvPr>
            <p:ph idx="7" type="subTitle"/>
          </p:nvPr>
        </p:nvSpPr>
        <p:spPr>
          <a:xfrm>
            <a:off x="2530903" y="3313198"/>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374" name="Google Shape;374;p51"/>
          <p:cNvSpPr txBox="1"/>
          <p:nvPr>
            <p:ph idx="8" type="subTitle"/>
          </p:nvPr>
        </p:nvSpPr>
        <p:spPr>
          <a:xfrm>
            <a:off x="7165800" y="3313198"/>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375" name="Google Shape;375;p51"/>
          <p:cNvSpPr txBox="1"/>
          <p:nvPr>
            <p:ph idx="9" type="subTitle"/>
          </p:nvPr>
        </p:nvSpPr>
        <p:spPr>
          <a:xfrm>
            <a:off x="11800697" y="3313198"/>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Neptune</a:t>
            </a:r>
            <a:endParaRPr/>
          </a:p>
        </p:txBody>
      </p:sp>
      <p:sp>
        <p:nvSpPr>
          <p:cNvPr id="376" name="Google Shape;376;p51"/>
          <p:cNvSpPr txBox="1"/>
          <p:nvPr>
            <p:ph idx="13" type="subTitle"/>
          </p:nvPr>
        </p:nvSpPr>
        <p:spPr>
          <a:xfrm>
            <a:off x="2530903" y="6173600"/>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377" name="Google Shape;377;p51"/>
          <p:cNvSpPr txBox="1"/>
          <p:nvPr>
            <p:ph idx="14" type="subTitle"/>
          </p:nvPr>
        </p:nvSpPr>
        <p:spPr>
          <a:xfrm>
            <a:off x="7165800" y="6173600"/>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Saturn</a:t>
            </a:r>
            <a:endParaRPr/>
          </a:p>
        </p:txBody>
      </p:sp>
      <p:sp>
        <p:nvSpPr>
          <p:cNvPr id="378" name="Google Shape;378;p51"/>
          <p:cNvSpPr txBox="1"/>
          <p:nvPr>
            <p:ph idx="15" type="subTitle"/>
          </p:nvPr>
        </p:nvSpPr>
        <p:spPr>
          <a:xfrm>
            <a:off x="11800697" y="6173600"/>
            <a:ext cx="3956400" cy="985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Jupiter</a:t>
            </a:r>
            <a:endParaRPr/>
          </a:p>
        </p:txBody>
      </p:sp>
      <p:cxnSp>
        <p:nvCxnSpPr>
          <p:cNvPr id="379" name="Google Shape;379;p51"/>
          <p:cNvCxnSpPr/>
          <p:nvPr/>
        </p:nvCxnSpPr>
        <p:spPr>
          <a:xfrm flipH="1">
            <a:off x="1067650" y="2702500"/>
            <a:ext cx="3382200" cy="579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80" name="Google Shape;380;p51"/>
          <p:cNvCxnSpPr/>
          <p:nvPr/>
        </p:nvCxnSpPr>
        <p:spPr>
          <a:xfrm rot="5400000">
            <a:off x="14595850" y="7431300"/>
            <a:ext cx="3664200" cy="532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4" name="Shape 384"/>
        <p:cNvGrpSpPr/>
        <p:nvPr/>
      </p:nvGrpSpPr>
      <p:grpSpPr>
        <a:xfrm>
          <a:off x="0" y="0"/>
          <a:ext cx="0" cy="0"/>
          <a:chOff x="0" y="0"/>
          <a:chExt cx="0" cy="0"/>
        </a:xfrm>
      </p:grpSpPr>
      <p:sp>
        <p:nvSpPr>
          <p:cNvPr id="385" name="Google Shape;385;p52"/>
          <p:cNvSpPr/>
          <p:nvPr/>
        </p:nvSpPr>
        <p:spPr>
          <a:xfrm>
            <a:off x="2114700" y="1326300"/>
            <a:ext cx="14058600" cy="76344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 name="Google Shape;386;p52"/>
          <p:cNvSpPr txBox="1"/>
          <p:nvPr>
            <p:ph type="title"/>
          </p:nvPr>
        </p:nvSpPr>
        <p:spPr>
          <a:xfrm>
            <a:off x="3068700" y="2614200"/>
            <a:ext cx="12150600" cy="5058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a:t>
            </a:r>
            <a:r>
              <a:rPr lang="en"/>
              <a:t>wesome </a:t>
            </a:r>
            <a:r>
              <a:rPr lang="en">
                <a:solidFill>
                  <a:schemeClr val="dk2"/>
                </a:solidFill>
              </a:rPr>
              <a:t>words</a:t>
            </a:r>
            <a:endParaRPr>
              <a:solidFill>
                <a:schemeClr val="dk2"/>
              </a:solidFill>
            </a:endParaRPr>
          </a:p>
        </p:txBody>
      </p:sp>
      <p:cxnSp>
        <p:nvCxnSpPr>
          <p:cNvPr id="387" name="Google Shape;387;p52"/>
          <p:cNvCxnSpPr/>
          <p:nvPr/>
        </p:nvCxnSpPr>
        <p:spPr>
          <a:xfrm>
            <a:off x="12388250" y="7556350"/>
            <a:ext cx="3784800" cy="767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88" name="Google Shape;388;p52"/>
          <p:cNvCxnSpPr/>
          <p:nvPr/>
        </p:nvCxnSpPr>
        <p:spPr>
          <a:xfrm flipH="1" rot="5400000">
            <a:off x="3010000" y="1466150"/>
            <a:ext cx="1204200" cy="924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2" name="Shape 392"/>
        <p:cNvGrpSpPr/>
        <p:nvPr/>
      </p:nvGrpSpPr>
      <p:grpSpPr>
        <a:xfrm>
          <a:off x="0" y="0"/>
          <a:ext cx="0" cy="0"/>
          <a:chOff x="0" y="0"/>
          <a:chExt cx="0" cy="0"/>
        </a:xfrm>
      </p:grpSpPr>
      <p:sp>
        <p:nvSpPr>
          <p:cNvPr id="393" name="Google Shape;393;p53"/>
          <p:cNvSpPr/>
          <p:nvPr/>
        </p:nvSpPr>
        <p:spPr>
          <a:xfrm>
            <a:off x="2114700" y="1326300"/>
            <a:ext cx="14058600" cy="76344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 name="Google Shape;394;p53"/>
          <p:cNvSpPr txBox="1"/>
          <p:nvPr>
            <p:ph idx="1" type="subTitle"/>
          </p:nvPr>
        </p:nvSpPr>
        <p:spPr>
          <a:xfrm>
            <a:off x="2606100" y="2405250"/>
            <a:ext cx="13075800" cy="37266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395" name="Google Shape;395;p53"/>
          <p:cNvSpPr txBox="1"/>
          <p:nvPr>
            <p:ph type="title"/>
          </p:nvPr>
        </p:nvSpPr>
        <p:spPr>
          <a:xfrm>
            <a:off x="2606100" y="6353000"/>
            <a:ext cx="13075800" cy="13236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—Someone </a:t>
            </a:r>
            <a:r>
              <a:rPr lang="en">
                <a:solidFill>
                  <a:schemeClr val="dk2"/>
                </a:solidFill>
              </a:rPr>
              <a:t>Famous</a:t>
            </a:r>
            <a:endParaRPr>
              <a:solidFill>
                <a:schemeClr val="dk2"/>
              </a:solidFill>
            </a:endParaRPr>
          </a:p>
        </p:txBody>
      </p:sp>
      <p:cxnSp>
        <p:nvCxnSpPr>
          <p:cNvPr id="396" name="Google Shape;396;p53"/>
          <p:cNvCxnSpPr/>
          <p:nvPr/>
        </p:nvCxnSpPr>
        <p:spPr>
          <a:xfrm flipH="1">
            <a:off x="2117100" y="7030900"/>
            <a:ext cx="4258200" cy="932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0" name="Shape 400"/>
        <p:cNvGrpSpPr/>
        <p:nvPr/>
      </p:nvGrpSpPr>
      <p:grpSpPr>
        <a:xfrm>
          <a:off x="0" y="0"/>
          <a:ext cx="0" cy="0"/>
          <a:chOff x="0" y="0"/>
          <a:chExt cx="0" cy="0"/>
        </a:xfrm>
      </p:grpSpPr>
      <p:sp>
        <p:nvSpPr>
          <p:cNvPr id="401" name="Google Shape;401;p54"/>
          <p:cNvSpPr txBox="1"/>
          <p:nvPr>
            <p:ph type="title"/>
          </p:nvPr>
        </p:nvSpPr>
        <p:spPr>
          <a:xfrm>
            <a:off x="2479800" y="8080000"/>
            <a:ext cx="13328400" cy="1128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a:t>
            </a:r>
            <a:r>
              <a:rPr lang="en"/>
              <a:t> picture is worth a</a:t>
            </a:r>
            <a:r>
              <a:rPr lang="en">
                <a:solidFill>
                  <a:schemeClr val="dk2"/>
                </a:solidFill>
              </a:rPr>
              <a:t> thousand words</a:t>
            </a:r>
            <a:endParaRPr>
              <a:solidFill>
                <a:schemeClr val="dk2"/>
              </a:solidFill>
            </a:endParaRPr>
          </a:p>
        </p:txBody>
      </p:sp>
      <p:cxnSp>
        <p:nvCxnSpPr>
          <p:cNvPr id="402" name="Google Shape;402;p54"/>
          <p:cNvCxnSpPr/>
          <p:nvPr/>
        </p:nvCxnSpPr>
        <p:spPr>
          <a:xfrm>
            <a:off x="14905800" y="6993800"/>
            <a:ext cx="3382200" cy="579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6" name="Shape 406"/>
        <p:cNvGrpSpPr/>
        <p:nvPr/>
      </p:nvGrpSpPr>
      <p:grpSpPr>
        <a:xfrm>
          <a:off x="0" y="0"/>
          <a:ext cx="0" cy="0"/>
          <a:chOff x="0" y="0"/>
          <a:chExt cx="0" cy="0"/>
        </a:xfrm>
      </p:grpSpPr>
      <p:pic>
        <p:nvPicPr>
          <p:cNvPr id="407" name="Google Shape;407;p55"/>
          <p:cNvPicPr preferRelativeResize="0"/>
          <p:nvPr>
            <p:ph idx="2" type="pic"/>
          </p:nvPr>
        </p:nvPicPr>
        <p:blipFill rotWithShape="1">
          <a:blip r:embed="rId3">
            <a:alphaModFix/>
          </a:blip>
          <a:srcRect b="0" l="15652" r="22331" t="0"/>
          <a:stretch/>
        </p:blipFill>
        <p:spPr>
          <a:xfrm>
            <a:off x="10172500" y="1597100"/>
            <a:ext cx="6599854" cy="7092799"/>
          </a:xfrm>
          <a:prstGeom prst="rect">
            <a:avLst/>
          </a:prstGeom>
        </p:spPr>
      </p:pic>
      <p:sp>
        <p:nvSpPr>
          <p:cNvPr id="408" name="Google Shape;408;p55"/>
          <p:cNvSpPr txBox="1"/>
          <p:nvPr>
            <p:ph type="title"/>
          </p:nvPr>
        </p:nvSpPr>
        <p:spPr>
          <a:xfrm>
            <a:off x="2049600" y="2120050"/>
            <a:ext cx="7997400" cy="3687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solidFill>
                  <a:schemeClr val="dk2"/>
                </a:solidFill>
              </a:rPr>
              <a:t>the concept</a:t>
            </a:r>
            <a:endParaRPr>
              <a:solidFill>
                <a:schemeClr val="dk2"/>
              </a:solidFill>
            </a:endParaRPr>
          </a:p>
        </p:txBody>
      </p:sp>
      <p:sp>
        <p:nvSpPr>
          <p:cNvPr id="409" name="Google Shape;409;p55"/>
          <p:cNvSpPr txBox="1"/>
          <p:nvPr>
            <p:ph idx="1" type="subTitle"/>
          </p:nvPr>
        </p:nvSpPr>
        <p:spPr>
          <a:xfrm>
            <a:off x="2049600" y="6002450"/>
            <a:ext cx="7997400" cy="2232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cxnSp>
        <p:nvCxnSpPr>
          <p:cNvPr id="410" name="Google Shape;410;p55"/>
          <p:cNvCxnSpPr/>
          <p:nvPr/>
        </p:nvCxnSpPr>
        <p:spPr>
          <a:xfrm flipH="1">
            <a:off x="1130650" y="8387450"/>
            <a:ext cx="4429200" cy="296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4" name="Shape 414"/>
        <p:cNvGrpSpPr/>
        <p:nvPr/>
      </p:nvGrpSpPr>
      <p:grpSpPr>
        <a:xfrm>
          <a:off x="0" y="0"/>
          <a:ext cx="0" cy="0"/>
          <a:chOff x="0" y="0"/>
          <a:chExt cx="0" cy="0"/>
        </a:xfrm>
      </p:grpSpPr>
      <p:sp>
        <p:nvSpPr>
          <p:cNvPr id="415" name="Google Shape;415;p56"/>
          <p:cNvSpPr/>
          <p:nvPr/>
        </p:nvSpPr>
        <p:spPr>
          <a:xfrm>
            <a:off x="2528800" y="4725150"/>
            <a:ext cx="13890000" cy="42258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 name="Google Shape;416;p56"/>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Name of </a:t>
            </a:r>
            <a:r>
              <a:rPr lang="en">
                <a:solidFill>
                  <a:schemeClr val="dk2"/>
                </a:solidFill>
              </a:rPr>
              <a:t>the section</a:t>
            </a:r>
            <a:endParaRPr>
              <a:solidFill>
                <a:schemeClr val="dk2"/>
              </a:solidFill>
            </a:endParaRPr>
          </a:p>
        </p:txBody>
      </p:sp>
      <p:sp>
        <p:nvSpPr>
          <p:cNvPr id="417" name="Google Shape;417;p56"/>
          <p:cNvSpPr txBox="1"/>
          <p:nvPr>
            <p:ph idx="2" type="title"/>
          </p:nvPr>
        </p:nvSpPr>
        <p:spPr>
          <a:xfrm>
            <a:off x="13045400" y="1353550"/>
            <a:ext cx="3304200" cy="3022800"/>
          </a:xfrm>
          <a:prstGeom prst="rect">
            <a:avLst/>
          </a:prstGeom>
          <a:ln cap="flat" cmpd="sng" w="2857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
        <p:nvSpPr>
          <p:cNvPr id="418" name="Google Shape;418;p56"/>
          <p:cNvSpPr txBox="1"/>
          <p:nvPr>
            <p:ph idx="1" type="subTitle"/>
          </p:nvPr>
        </p:nvSpPr>
        <p:spPr>
          <a:xfrm>
            <a:off x="5947450" y="7365600"/>
            <a:ext cx="9727800" cy="928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2" name="Shape 422"/>
        <p:cNvGrpSpPr/>
        <p:nvPr/>
      </p:nvGrpSpPr>
      <p:grpSpPr>
        <a:xfrm>
          <a:off x="0" y="0"/>
          <a:ext cx="0" cy="0"/>
          <a:chOff x="0" y="0"/>
          <a:chExt cx="0" cy="0"/>
        </a:xfrm>
      </p:grpSpPr>
      <p:sp>
        <p:nvSpPr>
          <p:cNvPr id="423" name="Google Shape;423;p57"/>
          <p:cNvSpPr/>
          <p:nvPr/>
        </p:nvSpPr>
        <p:spPr>
          <a:xfrm>
            <a:off x="2114700" y="1326300"/>
            <a:ext cx="14058600" cy="76344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 name="Google Shape;424;p57"/>
          <p:cNvSpPr txBox="1"/>
          <p:nvPr>
            <p:ph type="title"/>
          </p:nvPr>
        </p:nvSpPr>
        <p:spPr>
          <a:xfrm>
            <a:off x="2568000" y="2679650"/>
            <a:ext cx="13152000" cy="3432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98,300,000</a:t>
            </a:r>
            <a:endParaRPr/>
          </a:p>
        </p:txBody>
      </p:sp>
      <p:sp>
        <p:nvSpPr>
          <p:cNvPr id="425" name="Google Shape;425;p57"/>
          <p:cNvSpPr txBox="1"/>
          <p:nvPr>
            <p:ph idx="1" type="subTitle"/>
          </p:nvPr>
        </p:nvSpPr>
        <p:spPr>
          <a:xfrm>
            <a:off x="3976500" y="6112750"/>
            <a:ext cx="10335000" cy="818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Big numbers catch your audience’s attention</a:t>
            </a:r>
            <a:endParaRPr/>
          </a:p>
        </p:txBody>
      </p:sp>
      <p:cxnSp>
        <p:nvCxnSpPr>
          <p:cNvPr id="426" name="Google Shape;426;p57"/>
          <p:cNvCxnSpPr/>
          <p:nvPr/>
        </p:nvCxnSpPr>
        <p:spPr>
          <a:xfrm>
            <a:off x="12654400" y="7822500"/>
            <a:ext cx="3517800" cy="517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27" name="Google Shape;427;p57"/>
          <p:cNvCxnSpPr/>
          <p:nvPr/>
        </p:nvCxnSpPr>
        <p:spPr>
          <a:xfrm flipH="1" rot="5400000">
            <a:off x="2697050" y="1638600"/>
            <a:ext cx="1516800" cy="892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40"/>
          <p:cNvSpPr/>
          <p:nvPr/>
        </p:nvSpPr>
        <p:spPr>
          <a:xfrm>
            <a:off x="2114700" y="1326300"/>
            <a:ext cx="14058600" cy="76344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 name="Google Shape;242;p40"/>
          <p:cNvSpPr txBox="1"/>
          <p:nvPr>
            <p:ph type="ctrTitle"/>
          </p:nvPr>
        </p:nvSpPr>
        <p:spPr>
          <a:xfrm>
            <a:off x="2328900" y="2528450"/>
            <a:ext cx="13630200" cy="3854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Computer Algorithm </a:t>
            </a:r>
            <a:r>
              <a:rPr lang="en">
                <a:solidFill>
                  <a:schemeClr val="dk2"/>
                </a:solidFill>
              </a:rPr>
              <a:t>Lesson for College</a:t>
            </a:r>
            <a:endParaRPr>
              <a:solidFill>
                <a:schemeClr val="dk2"/>
              </a:solidFill>
            </a:endParaRPr>
          </a:p>
        </p:txBody>
      </p:sp>
      <p:sp>
        <p:nvSpPr>
          <p:cNvPr id="243" name="Google Shape;243;p40"/>
          <p:cNvSpPr txBox="1"/>
          <p:nvPr>
            <p:ph idx="1" type="subTitle"/>
          </p:nvPr>
        </p:nvSpPr>
        <p:spPr>
          <a:xfrm>
            <a:off x="4441500" y="6464300"/>
            <a:ext cx="9405000" cy="951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Here is where your presentation begins</a:t>
            </a:r>
            <a:endParaRPr/>
          </a:p>
        </p:txBody>
      </p:sp>
      <p:cxnSp>
        <p:nvCxnSpPr>
          <p:cNvPr id="244" name="Google Shape;244;p40"/>
          <p:cNvCxnSpPr/>
          <p:nvPr/>
        </p:nvCxnSpPr>
        <p:spPr>
          <a:xfrm flipH="1" rot="10800000">
            <a:off x="11848500" y="1945200"/>
            <a:ext cx="4324800" cy="312600"/>
          </a:xfrm>
          <a:prstGeom prst="bentConnector3">
            <a:avLst>
              <a:gd fmla="val 50000" name="adj1"/>
            </a:avLst>
          </a:prstGeom>
          <a:noFill/>
          <a:ln cap="flat" cmpd="sng" w="19050">
            <a:solidFill>
              <a:schemeClr val="dk2"/>
            </a:solidFill>
            <a:prstDash val="solid"/>
            <a:round/>
            <a:headEnd len="med" w="med" type="oval"/>
            <a:tailEnd len="med" w="med" type="none"/>
          </a:ln>
        </p:spPr>
      </p:cxnSp>
      <p:cxnSp>
        <p:nvCxnSpPr>
          <p:cNvPr id="245" name="Google Shape;245;p40"/>
          <p:cNvCxnSpPr/>
          <p:nvPr/>
        </p:nvCxnSpPr>
        <p:spPr>
          <a:xfrm rot="-5400000">
            <a:off x="13696550" y="7274350"/>
            <a:ext cx="2520000" cy="8154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46" name="Google Shape;246;p40"/>
          <p:cNvCxnSpPr/>
          <p:nvPr/>
        </p:nvCxnSpPr>
        <p:spPr>
          <a:xfrm flipH="1" rot="10800000">
            <a:off x="2245700" y="7218850"/>
            <a:ext cx="1500600" cy="630000"/>
          </a:xfrm>
          <a:prstGeom prst="bentConnector3">
            <a:avLst>
              <a:gd fmla="val 50000" name="adj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1" name="Shape 431"/>
        <p:cNvGrpSpPr/>
        <p:nvPr/>
      </p:nvGrpSpPr>
      <p:grpSpPr>
        <a:xfrm>
          <a:off x="0" y="0"/>
          <a:ext cx="0" cy="0"/>
          <a:chOff x="0" y="0"/>
          <a:chExt cx="0" cy="0"/>
        </a:xfrm>
      </p:grpSpPr>
      <p:sp>
        <p:nvSpPr>
          <p:cNvPr id="432" name="Google Shape;432;p58"/>
          <p:cNvSpPr txBox="1"/>
          <p:nvPr>
            <p:ph idx="1" type="subTitle"/>
          </p:nvPr>
        </p:nvSpPr>
        <p:spPr>
          <a:xfrm>
            <a:off x="4447200" y="2576151"/>
            <a:ext cx="9393600" cy="799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3200"/>
              <a:t>Jupiter's rotation period</a:t>
            </a:r>
            <a:endParaRPr sz="3200"/>
          </a:p>
        </p:txBody>
      </p:sp>
      <p:sp>
        <p:nvSpPr>
          <p:cNvPr id="433" name="Google Shape;433;p58"/>
          <p:cNvSpPr txBox="1"/>
          <p:nvPr>
            <p:ph type="title"/>
          </p:nvPr>
        </p:nvSpPr>
        <p:spPr>
          <a:xfrm>
            <a:off x="4447200" y="1104223"/>
            <a:ext cx="9393600" cy="15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9</a:t>
            </a:r>
            <a:r>
              <a:rPr lang="en"/>
              <a:t>h 55m 23s</a:t>
            </a:r>
            <a:endParaRPr/>
          </a:p>
        </p:txBody>
      </p:sp>
      <p:sp>
        <p:nvSpPr>
          <p:cNvPr id="434" name="Google Shape;434;p58"/>
          <p:cNvSpPr txBox="1"/>
          <p:nvPr>
            <p:ph idx="2" type="title"/>
          </p:nvPr>
        </p:nvSpPr>
        <p:spPr>
          <a:xfrm>
            <a:off x="4447200" y="3808735"/>
            <a:ext cx="9393600" cy="15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333,000</a:t>
            </a:r>
            <a:endParaRPr/>
          </a:p>
        </p:txBody>
      </p:sp>
      <p:sp>
        <p:nvSpPr>
          <p:cNvPr id="435" name="Google Shape;435;p58"/>
          <p:cNvSpPr txBox="1"/>
          <p:nvPr>
            <p:ph idx="3" type="subTitle"/>
          </p:nvPr>
        </p:nvSpPr>
        <p:spPr>
          <a:xfrm>
            <a:off x="4447200" y="5280665"/>
            <a:ext cx="9393600" cy="804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3200"/>
              <a:t>The Sun’s mass compared to Earth’s</a:t>
            </a:r>
            <a:endParaRPr sz="3200"/>
          </a:p>
        </p:txBody>
      </p:sp>
      <p:sp>
        <p:nvSpPr>
          <p:cNvPr id="436" name="Google Shape;436;p58"/>
          <p:cNvSpPr txBox="1"/>
          <p:nvPr>
            <p:ph idx="4" type="title"/>
          </p:nvPr>
        </p:nvSpPr>
        <p:spPr>
          <a:xfrm>
            <a:off x="4447200" y="6513247"/>
            <a:ext cx="9393600" cy="15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386,000 km</a:t>
            </a:r>
            <a:endParaRPr/>
          </a:p>
        </p:txBody>
      </p:sp>
      <p:sp>
        <p:nvSpPr>
          <p:cNvPr id="437" name="Google Shape;437;p58"/>
          <p:cNvSpPr txBox="1"/>
          <p:nvPr>
            <p:ph idx="5" type="subTitle"/>
          </p:nvPr>
        </p:nvSpPr>
        <p:spPr>
          <a:xfrm>
            <a:off x="4447200" y="7985177"/>
            <a:ext cx="9393600" cy="804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3200"/>
              <a:t>Distance between Earth and the Moon</a:t>
            </a:r>
            <a:endParaRPr sz="3200"/>
          </a:p>
        </p:txBody>
      </p:sp>
      <p:cxnSp>
        <p:nvCxnSpPr>
          <p:cNvPr id="438" name="Google Shape;438;p58"/>
          <p:cNvCxnSpPr/>
          <p:nvPr/>
        </p:nvCxnSpPr>
        <p:spPr>
          <a:xfrm flipH="1">
            <a:off x="1130350" y="6980200"/>
            <a:ext cx="3992400" cy="920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39" name="Google Shape;439;p58"/>
          <p:cNvCxnSpPr/>
          <p:nvPr/>
        </p:nvCxnSpPr>
        <p:spPr>
          <a:xfrm flipH="1" rot="5400000">
            <a:off x="14329800" y="1794350"/>
            <a:ext cx="2802600" cy="79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3" name="Shape 443"/>
        <p:cNvGrpSpPr/>
        <p:nvPr/>
      </p:nvGrpSpPr>
      <p:grpSpPr>
        <a:xfrm>
          <a:off x="0" y="0"/>
          <a:ext cx="0" cy="0"/>
          <a:chOff x="0" y="0"/>
          <a:chExt cx="0" cy="0"/>
        </a:xfrm>
      </p:grpSpPr>
      <p:sp>
        <p:nvSpPr>
          <p:cNvPr id="444" name="Google Shape;444;p59"/>
          <p:cNvSpPr txBox="1"/>
          <p:nvPr>
            <p:ph idx="1" type="subTitle"/>
          </p:nvPr>
        </p:nvSpPr>
        <p:spPr>
          <a:xfrm>
            <a:off x="1877000" y="5886750"/>
            <a:ext cx="43464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a:t>
            </a:r>
            <a:r>
              <a:rPr lang="en"/>
              <a:t> the closest planet to the Sun and the smallest one of them all</a:t>
            </a:r>
            <a:endParaRPr/>
          </a:p>
        </p:txBody>
      </p:sp>
      <p:sp>
        <p:nvSpPr>
          <p:cNvPr id="445" name="Google Shape;445;p59"/>
          <p:cNvSpPr txBox="1"/>
          <p:nvPr>
            <p:ph idx="2" type="subTitle"/>
          </p:nvPr>
        </p:nvSpPr>
        <p:spPr>
          <a:xfrm>
            <a:off x="1877000" y="5045100"/>
            <a:ext cx="434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446" name="Google Shape;446;p59"/>
          <p:cNvSpPr txBox="1"/>
          <p:nvPr>
            <p:ph idx="4" type="subTitle"/>
          </p:nvPr>
        </p:nvSpPr>
        <p:spPr>
          <a:xfrm>
            <a:off x="6970800" y="5886750"/>
            <a:ext cx="43464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447" name="Google Shape;447;p59"/>
          <p:cNvSpPr txBox="1"/>
          <p:nvPr>
            <p:ph idx="5" type="subTitle"/>
          </p:nvPr>
        </p:nvSpPr>
        <p:spPr>
          <a:xfrm>
            <a:off x="6970800" y="5045100"/>
            <a:ext cx="434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448" name="Google Shape;448;p59"/>
          <p:cNvSpPr txBox="1"/>
          <p:nvPr>
            <p:ph idx="7" type="subTitle"/>
          </p:nvPr>
        </p:nvSpPr>
        <p:spPr>
          <a:xfrm>
            <a:off x="12064600" y="5886750"/>
            <a:ext cx="43464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449" name="Google Shape;449;p59"/>
          <p:cNvSpPr txBox="1"/>
          <p:nvPr>
            <p:ph idx="8" type="subTitle"/>
          </p:nvPr>
        </p:nvSpPr>
        <p:spPr>
          <a:xfrm>
            <a:off x="12064600" y="5045100"/>
            <a:ext cx="434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450" name="Google Shape;450;p59"/>
          <p:cNvSpPr txBox="1"/>
          <p:nvPr>
            <p:ph idx="9"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L</a:t>
            </a:r>
            <a:r>
              <a:rPr lang="en"/>
              <a:t>et’s use some </a:t>
            </a:r>
            <a:r>
              <a:rPr lang="en">
                <a:solidFill>
                  <a:schemeClr val="dk2"/>
                </a:solidFill>
              </a:rPr>
              <a:t>percentages</a:t>
            </a:r>
            <a:endParaRPr>
              <a:solidFill>
                <a:schemeClr val="dk2"/>
              </a:solidFill>
            </a:endParaRPr>
          </a:p>
        </p:txBody>
      </p:sp>
      <p:sp>
        <p:nvSpPr>
          <p:cNvPr id="451" name="Google Shape;451;p59"/>
          <p:cNvSpPr txBox="1"/>
          <p:nvPr>
            <p:ph idx="3" type="title"/>
          </p:nvPr>
        </p:nvSpPr>
        <p:spPr>
          <a:xfrm>
            <a:off x="7746200" y="3535175"/>
            <a:ext cx="2795400" cy="1203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50%</a:t>
            </a:r>
            <a:endParaRPr/>
          </a:p>
        </p:txBody>
      </p:sp>
      <p:sp>
        <p:nvSpPr>
          <p:cNvPr id="452" name="Google Shape;452;p59"/>
          <p:cNvSpPr txBox="1"/>
          <p:nvPr>
            <p:ph idx="6" type="title"/>
          </p:nvPr>
        </p:nvSpPr>
        <p:spPr>
          <a:xfrm>
            <a:off x="12835350" y="3535175"/>
            <a:ext cx="2795400" cy="1203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75%</a:t>
            </a:r>
            <a:endParaRPr/>
          </a:p>
        </p:txBody>
      </p:sp>
      <p:sp>
        <p:nvSpPr>
          <p:cNvPr id="453" name="Google Shape;453;p59"/>
          <p:cNvSpPr txBox="1"/>
          <p:nvPr>
            <p:ph type="title"/>
          </p:nvPr>
        </p:nvSpPr>
        <p:spPr>
          <a:xfrm>
            <a:off x="2651300" y="3535175"/>
            <a:ext cx="2797800" cy="1203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25%</a:t>
            </a:r>
            <a:endParaRPr/>
          </a:p>
        </p:txBody>
      </p:sp>
      <p:cxnSp>
        <p:nvCxnSpPr>
          <p:cNvPr id="454" name="Google Shape;454;p59"/>
          <p:cNvCxnSpPr/>
          <p:nvPr/>
        </p:nvCxnSpPr>
        <p:spPr>
          <a:xfrm>
            <a:off x="13102000" y="2683150"/>
            <a:ext cx="4280400" cy="593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55" name="Google Shape;455;p59"/>
          <p:cNvCxnSpPr/>
          <p:nvPr/>
        </p:nvCxnSpPr>
        <p:spPr>
          <a:xfrm flipH="1">
            <a:off x="1148000" y="8411450"/>
            <a:ext cx="3788400" cy="235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9" name="Shape 459"/>
        <p:cNvGrpSpPr/>
        <p:nvPr/>
      </p:nvGrpSpPr>
      <p:grpSpPr>
        <a:xfrm>
          <a:off x="0" y="0"/>
          <a:ext cx="0" cy="0"/>
          <a:chOff x="0" y="0"/>
          <a:chExt cx="0" cy="0"/>
        </a:xfrm>
      </p:grpSpPr>
      <p:grpSp>
        <p:nvGrpSpPr>
          <p:cNvPr id="460" name="Google Shape;460;p60"/>
          <p:cNvGrpSpPr/>
          <p:nvPr/>
        </p:nvGrpSpPr>
        <p:grpSpPr>
          <a:xfrm>
            <a:off x="9131160" y="2520863"/>
            <a:ext cx="6865969" cy="4992590"/>
            <a:chOff x="331763" y="414153"/>
            <a:chExt cx="6903246" cy="5019697"/>
          </a:xfrm>
        </p:grpSpPr>
        <p:sp>
          <p:nvSpPr>
            <p:cNvPr id="461" name="Google Shape;461;p60"/>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 name="Google Shape;462;p60"/>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 name="Google Shape;463;p60"/>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 name="Google Shape;464;p60"/>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pic>
        <p:nvPicPr>
          <p:cNvPr id="465" name="Google Shape;465;p60"/>
          <p:cNvPicPr preferRelativeResize="0"/>
          <p:nvPr/>
        </p:nvPicPr>
        <p:blipFill rotWithShape="1">
          <a:blip r:embed="rId3">
            <a:alphaModFix/>
          </a:blip>
          <a:srcRect b="0" l="3806" r="3806" t="0"/>
          <a:stretch/>
        </p:blipFill>
        <p:spPr>
          <a:xfrm>
            <a:off x="9397650" y="2705300"/>
            <a:ext cx="6341304" cy="3963448"/>
          </a:xfrm>
          <a:prstGeom prst="rect">
            <a:avLst/>
          </a:prstGeom>
          <a:noFill/>
          <a:ln cap="flat" cmpd="sng" w="28575">
            <a:solidFill>
              <a:schemeClr val="dk2"/>
            </a:solidFill>
            <a:prstDash val="solid"/>
            <a:round/>
            <a:headEnd len="sm" w="sm" type="none"/>
            <a:tailEnd len="sm" w="sm" type="none"/>
          </a:ln>
        </p:spPr>
      </p:pic>
      <p:sp>
        <p:nvSpPr>
          <p:cNvPr id="466" name="Google Shape;466;p60"/>
          <p:cNvSpPr txBox="1"/>
          <p:nvPr>
            <p:ph type="title"/>
          </p:nvPr>
        </p:nvSpPr>
        <p:spPr>
          <a:xfrm>
            <a:off x="2124848" y="3275100"/>
            <a:ext cx="6652200" cy="2126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Computer </a:t>
            </a:r>
            <a:r>
              <a:rPr lang="en">
                <a:solidFill>
                  <a:schemeClr val="dk2"/>
                </a:solidFill>
              </a:rPr>
              <a:t>mockup</a:t>
            </a:r>
            <a:endParaRPr>
              <a:solidFill>
                <a:schemeClr val="dk2"/>
              </a:solidFill>
            </a:endParaRPr>
          </a:p>
        </p:txBody>
      </p:sp>
      <p:sp>
        <p:nvSpPr>
          <p:cNvPr id="467" name="Google Shape;467;p60"/>
          <p:cNvSpPr txBox="1"/>
          <p:nvPr>
            <p:ph idx="1" type="subTitle"/>
          </p:nvPr>
        </p:nvSpPr>
        <p:spPr>
          <a:xfrm>
            <a:off x="2124850" y="5401500"/>
            <a:ext cx="6583800" cy="1610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cxnSp>
        <p:nvCxnSpPr>
          <p:cNvPr id="468" name="Google Shape;468;p60"/>
          <p:cNvCxnSpPr/>
          <p:nvPr/>
        </p:nvCxnSpPr>
        <p:spPr>
          <a:xfrm flipH="1">
            <a:off x="1192850" y="7798100"/>
            <a:ext cx="4133400" cy="854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69" name="Google Shape;469;p60"/>
          <p:cNvCxnSpPr/>
          <p:nvPr/>
        </p:nvCxnSpPr>
        <p:spPr>
          <a:xfrm flipH="1" rot="5400000">
            <a:off x="6109100" y="1779350"/>
            <a:ext cx="2802600" cy="79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3" name="Shape 473"/>
        <p:cNvGrpSpPr/>
        <p:nvPr/>
      </p:nvGrpSpPr>
      <p:grpSpPr>
        <a:xfrm>
          <a:off x="0" y="0"/>
          <a:ext cx="0" cy="0"/>
          <a:chOff x="0" y="0"/>
          <a:chExt cx="0" cy="0"/>
        </a:xfrm>
      </p:grpSpPr>
      <p:grpSp>
        <p:nvGrpSpPr>
          <p:cNvPr id="474" name="Google Shape;474;p61"/>
          <p:cNvGrpSpPr/>
          <p:nvPr/>
        </p:nvGrpSpPr>
        <p:grpSpPr>
          <a:xfrm>
            <a:off x="3123902" y="1471121"/>
            <a:ext cx="5394552" cy="7344574"/>
            <a:chOff x="1655550" y="790900"/>
            <a:chExt cx="2510262" cy="3417671"/>
          </a:xfrm>
        </p:grpSpPr>
        <p:sp>
          <p:nvSpPr>
            <p:cNvPr id="475" name="Google Shape;475;p61"/>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 name="Google Shape;476;p61"/>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pic>
        <p:nvPicPr>
          <p:cNvPr id="477" name="Google Shape;477;p61"/>
          <p:cNvPicPr preferRelativeResize="0"/>
          <p:nvPr/>
        </p:nvPicPr>
        <p:blipFill rotWithShape="1">
          <a:blip r:embed="rId3">
            <a:alphaModFix/>
          </a:blip>
          <a:srcRect b="2143" l="3118" r="32721" t="2143"/>
          <a:stretch/>
        </p:blipFill>
        <p:spPr>
          <a:xfrm>
            <a:off x="3390200" y="1795550"/>
            <a:ext cx="4911404" cy="6695903"/>
          </a:xfrm>
          <a:prstGeom prst="rect">
            <a:avLst/>
          </a:prstGeom>
          <a:noFill/>
          <a:ln cap="flat" cmpd="sng" w="28575">
            <a:solidFill>
              <a:schemeClr val="dk2"/>
            </a:solidFill>
            <a:prstDash val="solid"/>
            <a:round/>
            <a:headEnd len="sm" w="sm" type="none"/>
            <a:tailEnd len="sm" w="sm" type="none"/>
          </a:ln>
        </p:spPr>
      </p:pic>
      <p:sp>
        <p:nvSpPr>
          <p:cNvPr id="478" name="Google Shape;478;p61"/>
          <p:cNvSpPr txBox="1"/>
          <p:nvPr>
            <p:ph type="title"/>
          </p:nvPr>
        </p:nvSpPr>
        <p:spPr>
          <a:xfrm>
            <a:off x="9674400" y="3311150"/>
            <a:ext cx="7186800" cy="18126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t>T</a:t>
            </a:r>
            <a:r>
              <a:rPr lang="en"/>
              <a:t>ablet </a:t>
            </a:r>
            <a:r>
              <a:rPr lang="en">
                <a:solidFill>
                  <a:schemeClr val="dk2"/>
                </a:solidFill>
              </a:rPr>
              <a:t>mockup</a:t>
            </a:r>
            <a:endParaRPr>
              <a:solidFill>
                <a:schemeClr val="dk2"/>
              </a:solidFill>
            </a:endParaRPr>
          </a:p>
        </p:txBody>
      </p:sp>
      <p:sp>
        <p:nvSpPr>
          <p:cNvPr id="479" name="Google Shape;479;p61"/>
          <p:cNvSpPr txBox="1"/>
          <p:nvPr>
            <p:ph idx="1" type="subTitle"/>
          </p:nvPr>
        </p:nvSpPr>
        <p:spPr>
          <a:xfrm>
            <a:off x="9674742" y="5124000"/>
            <a:ext cx="7186800" cy="21606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cxnSp>
        <p:nvCxnSpPr>
          <p:cNvPr id="480" name="Google Shape;480;p61"/>
          <p:cNvCxnSpPr/>
          <p:nvPr/>
        </p:nvCxnSpPr>
        <p:spPr>
          <a:xfrm>
            <a:off x="13624750" y="7845050"/>
            <a:ext cx="3758400" cy="7758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81" name="Google Shape;481;p61"/>
          <p:cNvCxnSpPr/>
          <p:nvPr/>
        </p:nvCxnSpPr>
        <p:spPr>
          <a:xfrm rot="-5400000">
            <a:off x="9112150" y="1640900"/>
            <a:ext cx="2371200" cy="673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5" name="Shape 485"/>
        <p:cNvGrpSpPr/>
        <p:nvPr/>
      </p:nvGrpSpPr>
      <p:grpSpPr>
        <a:xfrm>
          <a:off x="0" y="0"/>
          <a:ext cx="0" cy="0"/>
          <a:chOff x="0" y="0"/>
          <a:chExt cx="0" cy="0"/>
        </a:xfrm>
      </p:grpSpPr>
      <p:sp>
        <p:nvSpPr>
          <p:cNvPr id="486" name="Google Shape;486;p62"/>
          <p:cNvSpPr txBox="1"/>
          <p:nvPr>
            <p:ph type="title"/>
          </p:nvPr>
        </p:nvSpPr>
        <p:spPr>
          <a:xfrm>
            <a:off x="2124848" y="3275100"/>
            <a:ext cx="6652200" cy="2126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P</a:t>
            </a:r>
            <a:r>
              <a:rPr lang="en"/>
              <a:t>hone </a:t>
            </a:r>
            <a:r>
              <a:rPr lang="en">
                <a:solidFill>
                  <a:schemeClr val="dk2"/>
                </a:solidFill>
              </a:rPr>
              <a:t>mockup</a:t>
            </a:r>
            <a:endParaRPr>
              <a:solidFill>
                <a:schemeClr val="dk2"/>
              </a:solidFill>
            </a:endParaRPr>
          </a:p>
        </p:txBody>
      </p:sp>
      <p:sp>
        <p:nvSpPr>
          <p:cNvPr id="487" name="Google Shape;487;p62"/>
          <p:cNvSpPr txBox="1"/>
          <p:nvPr>
            <p:ph idx="1" type="subTitle"/>
          </p:nvPr>
        </p:nvSpPr>
        <p:spPr>
          <a:xfrm>
            <a:off x="2124850" y="5401500"/>
            <a:ext cx="6583800" cy="1610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488" name="Google Shape;488;p62"/>
          <p:cNvSpPr/>
          <p:nvPr/>
        </p:nvSpPr>
        <p:spPr>
          <a:xfrm>
            <a:off x="10543158" y="1783863"/>
            <a:ext cx="3329235" cy="6352408"/>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89" name="Google Shape;489;p62"/>
          <p:cNvGrpSpPr/>
          <p:nvPr/>
        </p:nvGrpSpPr>
        <p:grpSpPr>
          <a:xfrm>
            <a:off x="10372802" y="1418822"/>
            <a:ext cx="3669947" cy="7449356"/>
            <a:chOff x="5186401" y="494525"/>
            <a:chExt cx="1834973" cy="3724678"/>
          </a:xfrm>
        </p:grpSpPr>
        <p:sp>
          <p:nvSpPr>
            <p:cNvPr id="490" name="Google Shape;490;p6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 name="Google Shape;491;p6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pic>
        <p:nvPicPr>
          <p:cNvPr id="492" name="Google Shape;492;p62"/>
          <p:cNvPicPr preferRelativeResize="0"/>
          <p:nvPr/>
        </p:nvPicPr>
        <p:blipFill rotWithShape="1">
          <a:blip r:embed="rId3">
            <a:alphaModFix/>
          </a:blip>
          <a:srcRect b="4685" l="0" r="0" t="4685"/>
          <a:stretch/>
        </p:blipFill>
        <p:spPr>
          <a:xfrm>
            <a:off x="10543176" y="1783871"/>
            <a:ext cx="3329198" cy="6352393"/>
          </a:xfrm>
          <a:prstGeom prst="rect">
            <a:avLst/>
          </a:prstGeom>
          <a:noFill/>
          <a:ln cap="flat" cmpd="sng" w="28575">
            <a:solidFill>
              <a:schemeClr val="dk2"/>
            </a:solidFill>
            <a:prstDash val="solid"/>
            <a:round/>
            <a:headEnd len="sm" w="sm" type="none"/>
            <a:tailEnd len="sm" w="sm" type="none"/>
          </a:ln>
        </p:spPr>
      </p:pic>
      <p:cxnSp>
        <p:nvCxnSpPr>
          <p:cNvPr id="493" name="Google Shape;493;p62"/>
          <p:cNvCxnSpPr/>
          <p:nvPr/>
        </p:nvCxnSpPr>
        <p:spPr>
          <a:xfrm flipH="1">
            <a:off x="1192850" y="7798100"/>
            <a:ext cx="4133400" cy="854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94" name="Google Shape;494;p62"/>
          <p:cNvCxnSpPr/>
          <p:nvPr/>
        </p:nvCxnSpPr>
        <p:spPr>
          <a:xfrm flipH="1" rot="5400000">
            <a:off x="6908050" y="1779900"/>
            <a:ext cx="2802600" cy="79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8" name="Shape 498"/>
        <p:cNvGrpSpPr/>
        <p:nvPr/>
      </p:nvGrpSpPr>
      <p:grpSpPr>
        <a:xfrm>
          <a:off x="0" y="0"/>
          <a:ext cx="0" cy="0"/>
          <a:chOff x="0" y="0"/>
          <a:chExt cx="0" cy="0"/>
        </a:xfrm>
      </p:grpSpPr>
      <p:sp>
        <p:nvSpPr>
          <p:cNvPr id="499" name="Google Shape;499;p63"/>
          <p:cNvSpPr txBox="1"/>
          <p:nvPr>
            <p:ph type="title"/>
          </p:nvPr>
        </p:nvSpPr>
        <p:spPr>
          <a:xfrm>
            <a:off x="1440000" y="9002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Probabilistic </a:t>
            </a:r>
            <a:r>
              <a:rPr lang="en">
                <a:solidFill>
                  <a:schemeClr val="dk2"/>
                </a:solidFill>
              </a:rPr>
              <a:t>algorithms</a:t>
            </a:r>
            <a:endParaRPr>
              <a:solidFill>
                <a:schemeClr val="dk2"/>
              </a:solidFill>
            </a:endParaRPr>
          </a:p>
        </p:txBody>
      </p:sp>
      <p:sp>
        <p:nvSpPr>
          <p:cNvPr id="500" name="Google Shape;500;p63"/>
          <p:cNvSpPr txBox="1"/>
          <p:nvPr>
            <p:ph idx="1" type="subTitle"/>
          </p:nvPr>
        </p:nvSpPr>
        <p:spPr>
          <a:xfrm>
            <a:off x="1875250" y="62281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501" name="Google Shape;501;p63"/>
          <p:cNvSpPr txBox="1"/>
          <p:nvPr>
            <p:ph idx="2" type="subTitle"/>
          </p:nvPr>
        </p:nvSpPr>
        <p:spPr>
          <a:xfrm>
            <a:off x="6968700" y="40945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502" name="Google Shape;502;p63"/>
          <p:cNvSpPr txBox="1"/>
          <p:nvPr>
            <p:ph idx="3" type="subTitle"/>
          </p:nvPr>
        </p:nvSpPr>
        <p:spPr>
          <a:xfrm>
            <a:off x="12062149" y="6228149"/>
            <a:ext cx="4350600" cy="203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03" name="Google Shape;503;p63"/>
          <p:cNvSpPr txBox="1"/>
          <p:nvPr>
            <p:ph idx="4" type="subTitle"/>
          </p:nvPr>
        </p:nvSpPr>
        <p:spPr>
          <a:xfrm>
            <a:off x="1875250" y="48171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504" name="Google Shape;504;p63"/>
          <p:cNvSpPr txBox="1"/>
          <p:nvPr>
            <p:ph idx="5" type="subTitle"/>
          </p:nvPr>
        </p:nvSpPr>
        <p:spPr>
          <a:xfrm>
            <a:off x="6968703" y="26835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505" name="Google Shape;505;p63"/>
          <p:cNvSpPr txBox="1"/>
          <p:nvPr>
            <p:ph idx="6" type="subTitle"/>
          </p:nvPr>
        </p:nvSpPr>
        <p:spPr>
          <a:xfrm>
            <a:off x="12062150" y="4817179"/>
            <a:ext cx="4350600" cy="1320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cxnSp>
        <p:nvCxnSpPr>
          <p:cNvPr id="506" name="Google Shape;506;p63"/>
          <p:cNvCxnSpPr/>
          <p:nvPr/>
        </p:nvCxnSpPr>
        <p:spPr>
          <a:xfrm>
            <a:off x="13108050" y="3304350"/>
            <a:ext cx="4250400" cy="11388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507" name="Google Shape;507;p63"/>
          <p:cNvCxnSpPr/>
          <p:nvPr/>
        </p:nvCxnSpPr>
        <p:spPr>
          <a:xfrm flipH="1" rot="-5400000">
            <a:off x="7782000" y="7678950"/>
            <a:ext cx="2724000" cy="975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1" name="Shape 511"/>
        <p:cNvGrpSpPr/>
        <p:nvPr/>
      </p:nvGrpSpPr>
      <p:grpSpPr>
        <a:xfrm>
          <a:off x="0" y="0"/>
          <a:ext cx="0" cy="0"/>
          <a:chOff x="0" y="0"/>
          <a:chExt cx="0" cy="0"/>
        </a:xfrm>
      </p:grpSpPr>
      <p:sp>
        <p:nvSpPr>
          <p:cNvPr id="512" name="Google Shape;512;p64"/>
          <p:cNvSpPr txBox="1"/>
          <p:nvPr/>
        </p:nvSpPr>
        <p:spPr>
          <a:xfrm flipH="1">
            <a:off x="11445500" y="3931175"/>
            <a:ext cx="4286400" cy="900000"/>
          </a:xfrm>
          <a:prstGeom prst="rect">
            <a:avLst/>
          </a:prstGeom>
          <a:noFill/>
          <a:ln>
            <a:noFill/>
          </a:ln>
        </p:spPr>
        <p:txBody>
          <a:bodyPr anchorCtr="0" anchor="b" bIns="182850" lIns="182850" spcFirstLastPara="1" rIns="182850" wrap="square" tIns="182850">
            <a:noAutofit/>
          </a:bodyPr>
          <a:lstStyle/>
          <a:p>
            <a:pPr indent="0" lvl="0" marL="0" rtl="0" algn="r">
              <a:lnSpc>
                <a:spcPct val="115000"/>
              </a:lnSpc>
              <a:spcBef>
                <a:spcPts val="0"/>
              </a:spcBef>
              <a:spcAft>
                <a:spcPts val="0"/>
              </a:spcAft>
              <a:buNone/>
            </a:pPr>
            <a:r>
              <a:rPr lang="en" sz="4800">
                <a:solidFill>
                  <a:schemeClr val="dk2"/>
                </a:solidFill>
                <a:latin typeface="Comfortaa Medium"/>
                <a:ea typeface="Comfortaa Medium"/>
                <a:cs typeface="Comfortaa Medium"/>
                <a:sym typeface="Comfortaa Medium"/>
              </a:rPr>
              <a:t>Venus</a:t>
            </a:r>
            <a:endParaRPr sz="4800">
              <a:solidFill>
                <a:schemeClr val="dk2"/>
              </a:solidFill>
              <a:latin typeface="Comfortaa Medium"/>
              <a:ea typeface="Comfortaa Medium"/>
              <a:cs typeface="Comfortaa Medium"/>
              <a:sym typeface="Comfortaa Medium"/>
            </a:endParaRPr>
          </a:p>
        </p:txBody>
      </p:sp>
      <p:sp>
        <p:nvSpPr>
          <p:cNvPr id="513" name="Google Shape;513;p64"/>
          <p:cNvSpPr txBox="1"/>
          <p:nvPr/>
        </p:nvSpPr>
        <p:spPr>
          <a:xfrm flipH="1">
            <a:off x="11445550" y="6317555"/>
            <a:ext cx="4286400" cy="900000"/>
          </a:xfrm>
          <a:prstGeom prst="rect">
            <a:avLst/>
          </a:prstGeom>
          <a:noFill/>
          <a:ln>
            <a:noFill/>
          </a:ln>
        </p:spPr>
        <p:txBody>
          <a:bodyPr anchorCtr="0" anchor="b" bIns="182850" lIns="182850" spcFirstLastPara="1" rIns="182850" wrap="square" tIns="182850">
            <a:noAutofit/>
          </a:bodyPr>
          <a:lstStyle/>
          <a:p>
            <a:pPr indent="0" lvl="0" marL="0" rtl="0" algn="r">
              <a:lnSpc>
                <a:spcPct val="115000"/>
              </a:lnSpc>
              <a:spcBef>
                <a:spcPts val="0"/>
              </a:spcBef>
              <a:spcAft>
                <a:spcPts val="0"/>
              </a:spcAft>
              <a:buNone/>
            </a:pPr>
            <a:r>
              <a:rPr lang="en" sz="4800">
                <a:solidFill>
                  <a:schemeClr val="dk1"/>
                </a:solidFill>
                <a:latin typeface="Comfortaa Medium"/>
                <a:ea typeface="Comfortaa Medium"/>
                <a:cs typeface="Comfortaa Medium"/>
                <a:sym typeface="Comfortaa Medium"/>
              </a:rPr>
              <a:t>Mercury</a:t>
            </a:r>
            <a:endParaRPr sz="4800">
              <a:solidFill>
                <a:schemeClr val="dk1"/>
              </a:solidFill>
              <a:latin typeface="Comfortaa Medium"/>
              <a:ea typeface="Comfortaa Medium"/>
              <a:cs typeface="Comfortaa Medium"/>
              <a:sym typeface="Comfortaa Medium"/>
            </a:endParaRPr>
          </a:p>
        </p:txBody>
      </p:sp>
      <p:sp>
        <p:nvSpPr>
          <p:cNvPr id="514" name="Google Shape;514;p6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t>
            </a:r>
            <a:r>
              <a:rPr lang="en"/>
              <a:t>his is a</a:t>
            </a:r>
            <a:r>
              <a:rPr lang="en">
                <a:solidFill>
                  <a:srgbClr val="F4C5B1"/>
                </a:solidFill>
              </a:rPr>
              <a:t> </a:t>
            </a:r>
            <a:r>
              <a:rPr lang="en"/>
              <a:t>map</a:t>
            </a:r>
            <a:endParaRPr/>
          </a:p>
        </p:txBody>
      </p:sp>
      <p:sp>
        <p:nvSpPr>
          <p:cNvPr id="515" name="Google Shape;515;p64"/>
          <p:cNvSpPr txBox="1"/>
          <p:nvPr/>
        </p:nvSpPr>
        <p:spPr>
          <a:xfrm flipH="1">
            <a:off x="11445524" y="4680902"/>
            <a:ext cx="4286400" cy="11436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0"/>
              </a:spcAft>
              <a:buNone/>
            </a:pPr>
            <a:r>
              <a:rPr lang="en" sz="2800">
                <a:solidFill>
                  <a:schemeClr val="dk1"/>
                </a:solidFill>
                <a:latin typeface="Lato"/>
                <a:ea typeface="Lato"/>
                <a:cs typeface="Lato"/>
                <a:sym typeface="Lato"/>
              </a:rPr>
              <a:t>Venus is the second planet from the Sun</a:t>
            </a:r>
            <a:endParaRPr sz="2800">
              <a:solidFill>
                <a:schemeClr val="dk1"/>
              </a:solidFill>
              <a:latin typeface="Lato"/>
              <a:ea typeface="Lato"/>
              <a:cs typeface="Lato"/>
              <a:sym typeface="Lato"/>
            </a:endParaRPr>
          </a:p>
        </p:txBody>
      </p:sp>
      <p:sp>
        <p:nvSpPr>
          <p:cNvPr id="516" name="Google Shape;516;p64"/>
          <p:cNvSpPr txBox="1"/>
          <p:nvPr/>
        </p:nvSpPr>
        <p:spPr>
          <a:xfrm flipH="1">
            <a:off x="11445553" y="7067282"/>
            <a:ext cx="4286400" cy="11436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0"/>
              </a:spcAft>
              <a:buNone/>
            </a:pPr>
            <a:r>
              <a:rPr lang="en" sz="2800">
                <a:solidFill>
                  <a:schemeClr val="dk1"/>
                </a:solidFill>
                <a:latin typeface="Lato"/>
                <a:ea typeface="Lato"/>
                <a:cs typeface="Lato"/>
                <a:sym typeface="Lato"/>
              </a:rPr>
              <a:t>Mercury is the closest planet to the Sun</a:t>
            </a:r>
            <a:endParaRPr sz="2800">
              <a:solidFill>
                <a:schemeClr val="dk1"/>
              </a:solidFill>
              <a:latin typeface="Lato"/>
              <a:ea typeface="Lato"/>
              <a:cs typeface="Lato"/>
              <a:sym typeface="Lato"/>
            </a:endParaRPr>
          </a:p>
        </p:txBody>
      </p:sp>
      <p:grpSp>
        <p:nvGrpSpPr>
          <p:cNvPr id="517" name="Google Shape;517;p64"/>
          <p:cNvGrpSpPr/>
          <p:nvPr/>
        </p:nvGrpSpPr>
        <p:grpSpPr>
          <a:xfrm>
            <a:off x="1883633" y="3298111"/>
            <a:ext cx="9839482" cy="5241090"/>
            <a:chOff x="233350" y="949250"/>
            <a:chExt cx="7137300" cy="3802300"/>
          </a:xfrm>
        </p:grpSpPr>
        <p:sp>
          <p:nvSpPr>
            <p:cNvPr id="518" name="Google Shape;518;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 name="Google Shape;519;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 name="Google Shape;520;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 name="Google Shape;521;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 name="Google Shape;522;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 name="Google Shape;523;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 name="Google Shape;524;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 name="Google Shape;525;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 name="Google Shape;526;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 name="Google Shape;527;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 name="Google Shape;528;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 name="Google Shape;529;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 name="Google Shape;530;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 name="Google Shape;531;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 name="Google Shape;532;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 name="Google Shape;533;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 name="Google Shape;534;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 name="Google Shape;535;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 name="Google Shape;536;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 name="Google Shape;537;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 name="Google Shape;538;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 name="Google Shape;539;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 name="Google Shape;540;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 name="Google Shape;541;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 name="Google Shape;542;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 name="Google Shape;543;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 name="Google Shape;544;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 name="Google Shape;545;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 name="Google Shape;546;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 name="Google Shape;547;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 name="Google Shape;548;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 name="Google Shape;549;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 name="Google Shape;550;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 name="Google Shape;551;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 name="Google Shape;552;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 name="Google Shape;553;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 name="Google Shape;554;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 name="Google Shape;555;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 name="Google Shape;556;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 name="Google Shape;557;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 name="Google Shape;558;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 name="Google Shape;559;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 name="Google Shape;560;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 name="Google Shape;561;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 name="Google Shape;562;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 name="Google Shape;563;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 name="Google Shape;564;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 name="Google Shape;565;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 name="Google Shape;566;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 name="Google Shape;567;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 name="Google Shape;568;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9" name="Google Shape;569;p64"/>
          <p:cNvSpPr/>
          <p:nvPr/>
        </p:nvSpPr>
        <p:spPr>
          <a:xfrm flipH="1">
            <a:off x="2976849" y="3950153"/>
            <a:ext cx="534769" cy="786947"/>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 name="Google Shape;570;p64"/>
          <p:cNvSpPr/>
          <p:nvPr/>
        </p:nvSpPr>
        <p:spPr>
          <a:xfrm flipH="1">
            <a:off x="6535999" y="5525153"/>
            <a:ext cx="534769" cy="786947"/>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 name="Google Shape;571;p64"/>
          <p:cNvSpPr/>
          <p:nvPr/>
        </p:nvSpPr>
        <p:spPr>
          <a:xfrm>
            <a:off x="15923916" y="3972262"/>
            <a:ext cx="534769" cy="786947"/>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chemeClr val="dk2"/>
              </a:solidFill>
            </a:endParaRPr>
          </a:p>
        </p:txBody>
      </p:sp>
      <p:sp>
        <p:nvSpPr>
          <p:cNvPr id="572" name="Google Shape;572;p64"/>
          <p:cNvSpPr/>
          <p:nvPr/>
        </p:nvSpPr>
        <p:spPr>
          <a:xfrm>
            <a:off x="15923916" y="6360358"/>
            <a:ext cx="534769" cy="786947"/>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73" name="Google Shape;573;p64"/>
          <p:cNvCxnSpPr/>
          <p:nvPr/>
        </p:nvCxnSpPr>
        <p:spPr>
          <a:xfrm>
            <a:off x="12982850" y="2224050"/>
            <a:ext cx="4447200" cy="650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7" name="Shape 577"/>
        <p:cNvGrpSpPr/>
        <p:nvPr/>
      </p:nvGrpSpPr>
      <p:grpSpPr>
        <a:xfrm>
          <a:off x="0" y="0"/>
          <a:ext cx="0" cy="0"/>
          <a:chOff x="0" y="0"/>
          <a:chExt cx="0" cy="0"/>
        </a:xfrm>
      </p:grpSpPr>
      <p:sp>
        <p:nvSpPr>
          <p:cNvPr id="578" name="Google Shape;578;p6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Sorting </a:t>
            </a:r>
            <a:r>
              <a:rPr lang="en">
                <a:solidFill>
                  <a:schemeClr val="dk2"/>
                </a:solidFill>
              </a:rPr>
              <a:t>algorithms</a:t>
            </a:r>
            <a:endParaRPr>
              <a:solidFill>
                <a:schemeClr val="dk2"/>
              </a:solidFill>
            </a:endParaRPr>
          </a:p>
        </p:txBody>
      </p:sp>
      <p:sp>
        <p:nvSpPr>
          <p:cNvPr id="579" name="Google Shape;579;p65"/>
          <p:cNvSpPr/>
          <p:nvPr/>
        </p:nvSpPr>
        <p:spPr>
          <a:xfrm>
            <a:off x="15421837" y="5823725"/>
            <a:ext cx="143400" cy="143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80" name="Google Shape;580;p65"/>
          <p:cNvSpPr/>
          <p:nvPr/>
        </p:nvSpPr>
        <p:spPr>
          <a:xfrm>
            <a:off x="2429900" y="5613800"/>
            <a:ext cx="3357000" cy="3042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 name="Google Shape;581;p65"/>
          <p:cNvSpPr/>
          <p:nvPr/>
        </p:nvSpPr>
        <p:spPr>
          <a:xfrm>
            <a:off x="5786994" y="5613800"/>
            <a:ext cx="3357000" cy="3042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 name="Google Shape;582;p65"/>
          <p:cNvSpPr/>
          <p:nvPr/>
        </p:nvSpPr>
        <p:spPr>
          <a:xfrm>
            <a:off x="9144038" y="5613800"/>
            <a:ext cx="3357000" cy="3042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 name="Google Shape;583;p65"/>
          <p:cNvSpPr/>
          <p:nvPr/>
        </p:nvSpPr>
        <p:spPr>
          <a:xfrm>
            <a:off x="12501106" y="5613800"/>
            <a:ext cx="3357000" cy="3042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84" name="Google Shape;584;p65"/>
          <p:cNvCxnSpPr>
            <a:stCxn id="580" idx="0"/>
            <a:endCxn id="585" idx="2"/>
          </p:cNvCxnSpPr>
          <p:nvPr/>
        </p:nvCxnSpPr>
        <p:spPr>
          <a:xfrm rot="10800000">
            <a:off x="4108400" y="4934300"/>
            <a:ext cx="0" cy="679500"/>
          </a:xfrm>
          <a:prstGeom prst="straightConnector1">
            <a:avLst/>
          </a:prstGeom>
          <a:noFill/>
          <a:ln cap="flat" cmpd="sng" w="19050">
            <a:solidFill>
              <a:schemeClr val="dk2"/>
            </a:solidFill>
            <a:prstDash val="solid"/>
            <a:round/>
            <a:headEnd len="med" w="med" type="none"/>
            <a:tailEnd len="med" w="med" type="oval"/>
          </a:ln>
        </p:spPr>
      </p:cxnSp>
      <p:sp>
        <p:nvSpPr>
          <p:cNvPr id="585" name="Google Shape;585;p65"/>
          <p:cNvSpPr txBox="1"/>
          <p:nvPr/>
        </p:nvSpPr>
        <p:spPr>
          <a:xfrm flipH="1">
            <a:off x="1965200" y="4012000"/>
            <a:ext cx="4286400" cy="922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4800">
                <a:solidFill>
                  <a:schemeClr val="dk2"/>
                </a:solidFill>
                <a:latin typeface="Comfortaa Medium"/>
                <a:ea typeface="Comfortaa Medium"/>
                <a:cs typeface="Comfortaa Medium"/>
                <a:sym typeface="Comfortaa Medium"/>
              </a:rPr>
              <a:t>Venus</a:t>
            </a:r>
            <a:endParaRPr sz="4800">
              <a:solidFill>
                <a:schemeClr val="dk2"/>
              </a:solidFill>
              <a:latin typeface="Comfortaa Medium"/>
              <a:ea typeface="Comfortaa Medium"/>
              <a:cs typeface="Comfortaa Medium"/>
              <a:sym typeface="Comfortaa Medium"/>
            </a:endParaRPr>
          </a:p>
        </p:txBody>
      </p:sp>
      <p:sp>
        <p:nvSpPr>
          <p:cNvPr id="586" name="Google Shape;586;p65"/>
          <p:cNvSpPr txBox="1"/>
          <p:nvPr/>
        </p:nvSpPr>
        <p:spPr>
          <a:xfrm flipH="1">
            <a:off x="1965204" y="2861593"/>
            <a:ext cx="42864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Venus is the second planet from the Sun</a:t>
            </a:r>
            <a:endParaRPr sz="2800">
              <a:solidFill>
                <a:schemeClr val="dk1"/>
              </a:solidFill>
              <a:latin typeface="Lato"/>
              <a:ea typeface="Lato"/>
              <a:cs typeface="Lato"/>
              <a:sym typeface="Lato"/>
            </a:endParaRPr>
          </a:p>
        </p:txBody>
      </p:sp>
      <p:sp>
        <p:nvSpPr>
          <p:cNvPr id="587" name="Google Shape;587;p65"/>
          <p:cNvSpPr txBox="1"/>
          <p:nvPr/>
        </p:nvSpPr>
        <p:spPr>
          <a:xfrm flipH="1">
            <a:off x="5322267" y="6597600"/>
            <a:ext cx="4286400" cy="9222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lang="en" sz="4800">
                <a:solidFill>
                  <a:schemeClr val="dk2"/>
                </a:solidFill>
                <a:latin typeface="Comfortaa Medium"/>
                <a:ea typeface="Comfortaa Medium"/>
                <a:cs typeface="Comfortaa Medium"/>
                <a:sym typeface="Comfortaa Medium"/>
              </a:rPr>
              <a:t>Mercury</a:t>
            </a:r>
            <a:endParaRPr sz="4800">
              <a:solidFill>
                <a:schemeClr val="dk2"/>
              </a:solidFill>
              <a:latin typeface="Comfortaa Medium"/>
              <a:ea typeface="Comfortaa Medium"/>
              <a:cs typeface="Comfortaa Medium"/>
              <a:sym typeface="Comfortaa Medium"/>
            </a:endParaRPr>
          </a:p>
        </p:txBody>
      </p:sp>
      <p:sp>
        <p:nvSpPr>
          <p:cNvPr id="588" name="Google Shape;588;p65"/>
          <p:cNvSpPr txBox="1"/>
          <p:nvPr/>
        </p:nvSpPr>
        <p:spPr>
          <a:xfrm flipH="1">
            <a:off x="5322279" y="7314399"/>
            <a:ext cx="42864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Mercury is the closest planet to the Sun</a:t>
            </a:r>
            <a:endParaRPr sz="2800">
              <a:solidFill>
                <a:schemeClr val="dk1"/>
              </a:solidFill>
              <a:latin typeface="Lato"/>
              <a:ea typeface="Lato"/>
              <a:cs typeface="Lato"/>
              <a:sym typeface="Lato"/>
            </a:endParaRPr>
          </a:p>
        </p:txBody>
      </p:sp>
      <p:cxnSp>
        <p:nvCxnSpPr>
          <p:cNvPr id="589" name="Google Shape;589;p65"/>
          <p:cNvCxnSpPr>
            <a:stCxn id="587" idx="0"/>
            <a:endCxn id="581" idx="2"/>
          </p:cNvCxnSpPr>
          <p:nvPr/>
        </p:nvCxnSpPr>
        <p:spPr>
          <a:xfrm rot="10800000">
            <a:off x="7465467" y="5918100"/>
            <a:ext cx="0" cy="679500"/>
          </a:xfrm>
          <a:prstGeom prst="straightConnector1">
            <a:avLst/>
          </a:prstGeom>
          <a:noFill/>
          <a:ln cap="flat" cmpd="sng" w="19050">
            <a:solidFill>
              <a:schemeClr val="dk2"/>
            </a:solidFill>
            <a:prstDash val="solid"/>
            <a:round/>
            <a:headEnd len="med" w="med" type="oval"/>
            <a:tailEnd len="med" w="med" type="none"/>
          </a:ln>
        </p:spPr>
      </p:cxnSp>
      <p:sp>
        <p:nvSpPr>
          <p:cNvPr id="590" name="Google Shape;590;p65"/>
          <p:cNvSpPr txBox="1"/>
          <p:nvPr/>
        </p:nvSpPr>
        <p:spPr>
          <a:xfrm flipH="1">
            <a:off x="8679333" y="4012000"/>
            <a:ext cx="4286400" cy="922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4800">
                <a:solidFill>
                  <a:schemeClr val="dk2"/>
                </a:solidFill>
                <a:latin typeface="Comfortaa Medium"/>
                <a:ea typeface="Comfortaa Medium"/>
                <a:cs typeface="Comfortaa Medium"/>
                <a:sym typeface="Comfortaa Medium"/>
              </a:rPr>
              <a:t>Mars</a:t>
            </a:r>
            <a:endParaRPr sz="4800">
              <a:solidFill>
                <a:schemeClr val="dk2"/>
              </a:solidFill>
              <a:latin typeface="Comfortaa Medium"/>
              <a:ea typeface="Comfortaa Medium"/>
              <a:cs typeface="Comfortaa Medium"/>
              <a:sym typeface="Comfortaa Medium"/>
            </a:endParaRPr>
          </a:p>
        </p:txBody>
      </p:sp>
      <p:sp>
        <p:nvSpPr>
          <p:cNvPr id="591" name="Google Shape;591;p65"/>
          <p:cNvSpPr txBox="1"/>
          <p:nvPr/>
        </p:nvSpPr>
        <p:spPr>
          <a:xfrm flipH="1">
            <a:off x="8679354" y="2861593"/>
            <a:ext cx="42864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Despite being red, Mars is a very cold place</a:t>
            </a:r>
            <a:endParaRPr sz="2800">
              <a:solidFill>
                <a:schemeClr val="dk1"/>
              </a:solidFill>
              <a:latin typeface="Lato"/>
              <a:ea typeface="Lato"/>
              <a:cs typeface="Lato"/>
              <a:sym typeface="Lato"/>
            </a:endParaRPr>
          </a:p>
        </p:txBody>
      </p:sp>
      <p:sp>
        <p:nvSpPr>
          <p:cNvPr id="592" name="Google Shape;592;p65"/>
          <p:cNvSpPr txBox="1"/>
          <p:nvPr/>
        </p:nvSpPr>
        <p:spPr>
          <a:xfrm flipH="1">
            <a:off x="12036400" y="6597600"/>
            <a:ext cx="4286400" cy="9222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lang="en" sz="4800">
                <a:solidFill>
                  <a:schemeClr val="dk2"/>
                </a:solidFill>
                <a:latin typeface="Comfortaa Medium"/>
                <a:ea typeface="Comfortaa Medium"/>
                <a:cs typeface="Comfortaa Medium"/>
                <a:sym typeface="Comfortaa Medium"/>
              </a:rPr>
              <a:t>Jupiter</a:t>
            </a:r>
            <a:endParaRPr sz="4800">
              <a:solidFill>
                <a:schemeClr val="dk2"/>
              </a:solidFill>
              <a:latin typeface="Comfortaa Medium"/>
              <a:ea typeface="Comfortaa Medium"/>
              <a:cs typeface="Comfortaa Medium"/>
              <a:sym typeface="Comfortaa Medium"/>
            </a:endParaRPr>
          </a:p>
        </p:txBody>
      </p:sp>
      <p:sp>
        <p:nvSpPr>
          <p:cNvPr id="593" name="Google Shape;593;p65"/>
          <p:cNvSpPr txBox="1"/>
          <p:nvPr/>
        </p:nvSpPr>
        <p:spPr>
          <a:xfrm flipH="1">
            <a:off x="12036429" y="7314399"/>
            <a:ext cx="42864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Jupiter is the biggest planet of them all</a:t>
            </a:r>
            <a:endParaRPr sz="2800">
              <a:solidFill>
                <a:schemeClr val="dk1"/>
              </a:solidFill>
              <a:latin typeface="Lato"/>
              <a:ea typeface="Lato"/>
              <a:cs typeface="Lato"/>
              <a:sym typeface="Lato"/>
            </a:endParaRPr>
          </a:p>
        </p:txBody>
      </p:sp>
      <p:cxnSp>
        <p:nvCxnSpPr>
          <p:cNvPr id="594" name="Google Shape;594;p65"/>
          <p:cNvCxnSpPr>
            <a:stCxn id="582" idx="0"/>
            <a:endCxn id="590" idx="2"/>
          </p:cNvCxnSpPr>
          <p:nvPr/>
        </p:nvCxnSpPr>
        <p:spPr>
          <a:xfrm rot="10800000">
            <a:off x="10822538" y="4934300"/>
            <a:ext cx="0" cy="679500"/>
          </a:xfrm>
          <a:prstGeom prst="straightConnector1">
            <a:avLst/>
          </a:prstGeom>
          <a:noFill/>
          <a:ln cap="flat" cmpd="sng" w="19050">
            <a:solidFill>
              <a:schemeClr val="dk2"/>
            </a:solidFill>
            <a:prstDash val="solid"/>
            <a:round/>
            <a:headEnd len="med" w="med" type="none"/>
            <a:tailEnd len="med" w="med" type="oval"/>
          </a:ln>
        </p:spPr>
      </p:cxnSp>
      <p:cxnSp>
        <p:nvCxnSpPr>
          <p:cNvPr id="595" name="Google Shape;595;p65"/>
          <p:cNvCxnSpPr>
            <a:stCxn id="592" idx="0"/>
            <a:endCxn id="583" idx="2"/>
          </p:cNvCxnSpPr>
          <p:nvPr/>
        </p:nvCxnSpPr>
        <p:spPr>
          <a:xfrm rot="10800000">
            <a:off x="14179600" y="5918100"/>
            <a:ext cx="0" cy="679500"/>
          </a:xfrm>
          <a:prstGeom prst="straightConnector1">
            <a:avLst/>
          </a:prstGeom>
          <a:noFill/>
          <a:ln cap="flat" cmpd="sng" w="19050">
            <a:solidFill>
              <a:schemeClr val="dk2"/>
            </a:solidFill>
            <a:prstDash val="solid"/>
            <a:round/>
            <a:headEnd len="med" w="med" type="oval"/>
            <a:tailEnd len="med" w="med" type="none"/>
          </a:ln>
        </p:spPr>
      </p:cxnSp>
      <p:cxnSp>
        <p:nvCxnSpPr>
          <p:cNvPr id="596" name="Google Shape;596;p65"/>
          <p:cNvCxnSpPr/>
          <p:nvPr/>
        </p:nvCxnSpPr>
        <p:spPr>
          <a:xfrm>
            <a:off x="14191550" y="3630400"/>
            <a:ext cx="3157200" cy="846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0" name="Shape 600"/>
        <p:cNvGrpSpPr/>
        <p:nvPr/>
      </p:nvGrpSpPr>
      <p:grpSpPr>
        <a:xfrm>
          <a:off x="0" y="0"/>
          <a:ext cx="0" cy="0"/>
          <a:chOff x="0" y="0"/>
          <a:chExt cx="0" cy="0"/>
        </a:xfrm>
      </p:grpSpPr>
      <p:sp>
        <p:nvSpPr>
          <p:cNvPr id="601" name="Google Shape;601;p66"/>
          <p:cNvSpPr txBox="1"/>
          <p:nvPr/>
        </p:nvSpPr>
        <p:spPr>
          <a:xfrm>
            <a:off x="12806400" y="4218094"/>
            <a:ext cx="4041600" cy="11178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Lato"/>
                <a:ea typeface="Lato"/>
                <a:cs typeface="Lato"/>
                <a:sym typeface="Lato"/>
              </a:rPr>
              <a:t>Venus is the second planet from the Sun</a:t>
            </a:r>
            <a:endParaRPr sz="2800">
              <a:solidFill>
                <a:schemeClr val="dk1"/>
              </a:solidFill>
              <a:latin typeface="Lato"/>
              <a:ea typeface="Lato"/>
              <a:cs typeface="Lato"/>
              <a:sym typeface="Lato"/>
            </a:endParaRPr>
          </a:p>
        </p:txBody>
      </p:sp>
      <p:sp>
        <p:nvSpPr>
          <p:cNvPr id="602" name="Google Shape;602;p66"/>
          <p:cNvSpPr txBox="1"/>
          <p:nvPr/>
        </p:nvSpPr>
        <p:spPr>
          <a:xfrm>
            <a:off x="1440000" y="3365400"/>
            <a:ext cx="4041600" cy="1117800"/>
          </a:xfrm>
          <a:prstGeom prst="rect">
            <a:avLst/>
          </a:prstGeom>
          <a:noFill/>
          <a:ln>
            <a:noFill/>
          </a:ln>
        </p:spPr>
        <p:txBody>
          <a:bodyPr anchorCtr="0" anchor="b" bIns="182850" lIns="182850" spcFirstLastPara="1" rIns="182850" wrap="square" tIns="182850">
            <a:noAutofit/>
          </a:bodyPr>
          <a:lstStyle/>
          <a:p>
            <a:pPr indent="0" lvl="0" marL="0" rtl="0" algn="r">
              <a:lnSpc>
                <a:spcPct val="115000"/>
              </a:lnSpc>
              <a:spcBef>
                <a:spcPts val="0"/>
              </a:spcBef>
              <a:spcAft>
                <a:spcPts val="0"/>
              </a:spcAft>
              <a:buNone/>
            </a:pPr>
            <a:r>
              <a:rPr lang="en" sz="4800">
                <a:solidFill>
                  <a:schemeClr val="dk2"/>
                </a:solidFill>
                <a:latin typeface="Comfortaa"/>
                <a:ea typeface="Comfortaa"/>
                <a:cs typeface="Comfortaa"/>
                <a:sym typeface="Comfortaa"/>
              </a:rPr>
              <a:t>Mars</a:t>
            </a:r>
            <a:endParaRPr sz="4800">
              <a:solidFill>
                <a:schemeClr val="dk2"/>
              </a:solidFill>
              <a:latin typeface="Comfortaa"/>
              <a:ea typeface="Comfortaa"/>
              <a:cs typeface="Comfortaa"/>
              <a:sym typeface="Comfortaa"/>
            </a:endParaRPr>
          </a:p>
        </p:txBody>
      </p:sp>
      <p:sp>
        <p:nvSpPr>
          <p:cNvPr id="603" name="Google Shape;603;p6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a:t>
            </a:r>
            <a:r>
              <a:rPr lang="en"/>
              <a:t>nfographics </a:t>
            </a:r>
            <a:r>
              <a:rPr lang="en">
                <a:solidFill>
                  <a:schemeClr val="dk2"/>
                </a:solidFill>
              </a:rPr>
              <a:t>are useful</a:t>
            </a:r>
            <a:endParaRPr>
              <a:solidFill>
                <a:schemeClr val="dk2"/>
              </a:solidFill>
            </a:endParaRPr>
          </a:p>
        </p:txBody>
      </p:sp>
      <p:sp>
        <p:nvSpPr>
          <p:cNvPr id="604" name="Google Shape;604;p66"/>
          <p:cNvSpPr txBox="1"/>
          <p:nvPr/>
        </p:nvSpPr>
        <p:spPr>
          <a:xfrm>
            <a:off x="7039302" y="4567800"/>
            <a:ext cx="4209600" cy="1761000"/>
          </a:xfrm>
          <a:prstGeom prst="rect">
            <a:avLst/>
          </a:prstGeom>
          <a:no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800">
                <a:solidFill>
                  <a:schemeClr val="dk1"/>
                </a:solidFill>
                <a:latin typeface="Comfortaa"/>
                <a:ea typeface="Comfortaa"/>
                <a:cs typeface="Comfortaa"/>
                <a:sym typeface="Comfortaa"/>
              </a:rPr>
              <a:t>Algorithm </a:t>
            </a:r>
            <a:r>
              <a:rPr b="1" lang="en" sz="4800">
                <a:solidFill>
                  <a:schemeClr val="dk2"/>
                </a:solidFill>
                <a:latin typeface="Comfortaa"/>
                <a:ea typeface="Comfortaa"/>
                <a:cs typeface="Comfortaa"/>
                <a:sym typeface="Comfortaa"/>
              </a:rPr>
              <a:t>Lesson</a:t>
            </a:r>
            <a:endParaRPr b="1" sz="4800">
              <a:solidFill>
                <a:schemeClr val="dk2"/>
              </a:solidFill>
              <a:latin typeface="Comfortaa"/>
              <a:ea typeface="Comfortaa"/>
              <a:cs typeface="Comfortaa"/>
              <a:sym typeface="Comfortaa"/>
            </a:endParaRPr>
          </a:p>
        </p:txBody>
      </p:sp>
      <p:cxnSp>
        <p:nvCxnSpPr>
          <p:cNvPr id="605" name="Google Shape;605;p66"/>
          <p:cNvCxnSpPr>
            <a:stCxn id="604" idx="0"/>
            <a:endCxn id="606" idx="1"/>
          </p:cNvCxnSpPr>
          <p:nvPr/>
        </p:nvCxnSpPr>
        <p:spPr>
          <a:xfrm rot="-5400000">
            <a:off x="10653552" y="2414850"/>
            <a:ext cx="643500" cy="3662400"/>
          </a:xfrm>
          <a:prstGeom prst="bentConnector2">
            <a:avLst/>
          </a:prstGeom>
          <a:noFill/>
          <a:ln cap="flat" cmpd="sng" w="28575">
            <a:solidFill>
              <a:schemeClr val="dk2"/>
            </a:solidFill>
            <a:prstDash val="solid"/>
            <a:round/>
            <a:headEnd len="med" w="med" type="none"/>
            <a:tailEnd len="med" w="med" type="oval"/>
          </a:ln>
        </p:spPr>
      </p:cxnSp>
      <p:cxnSp>
        <p:nvCxnSpPr>
          <p:cNvPr id="607" name="Google Shape;607;p66"/>
          <p:cNvCxnSpPr>
            <a:stCxn id="604" idx="2"/>
            <a:endCxn id="608" idx="1"/>
          </p:cNvCxnSpPr>
          <p:nvPr/>
        </p:nvCxnSpPr>
        <p:spPr>
          <a:xfrm flipH="1" rot="-5400000">
            <a:off x="10653552" y="4819350"/>
            <a:ext cx="643500" cy="3662400"/>
          </a:xfrm>
          <a:prstGeom prst="bentConnector2">
            <a:avLst/>
          </a:prstGeom>
          <a:noFill/>
          <a:ln cap="flat" cmpd="sng" w="28575">
            <a:solidFill>
              <a:schemeClr val="dk2"/>
            </a:solidFill>
            <a:prstDash val="solid"/>
            <a:round/>
            <a:headEnd len="med" w="med" type="none"/>
            <a:tailEnd len="med" w="med" type="oval"/>
          </a:ln>
        </p:spPr>
      </p:cxnSp>
      <p:sp>
        <p:nvSpPr>
          <p:cNvPr id="609" name="Google Shape;609;p66"/>
          <p:cNvSpPr txBox="1"/>
          <p:nvPr/>
        </p:nvSpPr>
        <p:spPr>
          <a:xfrm>
            <a:off x="1440000" y="6413410"/>
            <a:ext cx="4041600" cy="1117800"/>
          </a:xfrm>
          <a:prstGeom prst="rect">
            <a:avLst/>
          </a:prstGeom>
          <a:noFill/>
          <a:ln>
            <a:noFill/>
          </a:ln>
        </p:spPr>
        <p:txBody>
          <a:bodyPr anchorCtr="0" anchor="b" bIns="182850" lIns="182850" spcFirstLastPara="1" rIns="182850" wrap="square" tIns="182850">
            <a:noAutofit/>
          </a:bodyPr>
          <a:lstStyle/>
          <a:p>
            <a:pPr indent="0" lvl="0" marL="0" rtl="0" algn="r">
              <a:lnSpc>
                <a:spcPct val="115000"/>
              </a:lnSpc>
              <a:spcBef>
                <a:spcPts val="0"/>
              </a:spcBef>
              <a:spcAft>
                <a:spcPts val="0"/>
              </a:spcAft>
              <a:buNone/>
            </a:pPr>
            <a:r>
              <a:rPr lang="en" sz="4800">
                <a:solidFill>
                  <a:schemeClr val="dk2"/>
                </a:solidFill>
                <a:latin typeface="Comfortaa"/>
                <a:ea typeface="Comfortaa"/>
                <a:cs typeface="Comfortaa"/>
                <a:sym typeface="Comfortaa"/>
              </a:rPr>
              <a:t>Saturn</a:t>
            </a:r>
            <a:endParaRPr sz="4800">
              <a:solidFill>
                <a:schemeClr val="dk2"/>
              </a:solidFill>
              <a:latin typeface="Comfortaa"/>
              <a:ea typeface="Comfortaa"/>
              <a:cs typeface="Comfortaa"/>
              <a:sym typeface="Comfortaa"/>
            </a:endParaRPr>
          </a:p>
        </p:txBody>
      </p:sp>
      <p:sp>
        <p:nvSpPr>
          <p:cNvPr id="606" name="Google Shape;606;p66"/>
          <p:cNvSpPr txBox="1"/>
          <p:nvPr/>
        </p:nvSpPr>
        <p:spPr>
          <a:xfrm>
            <a:off x="12806400" y="3365400"/>
            <a:ext cx="4041600" cy="11178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lang="en" sz="4800">
                <a:solidFill>
                  <a:schemeClr val="dk2"/>
                </a:solidFill>
                <a:latin typeface="Comfortaa"/>
                <a:ea typeface="Comfortaa"/>
                <a:cs typeface="Comfortaa"/>
                <a:sym typeface="Comfortaa"/>
              </a:rPr>
              <a:t>Venus</a:t>
            </a:r>
            <a:endParaRPr sz="4800">
              <a:solidFill>
                <a:schemeClr val="dk2"/>
              </a:solidFill>
              <a:latin typeface="Comfortaa"/>
              <a:ea typeface="Comfortaa"/>
              <a:cs typeface="Comfortaa"/>
              <a:sym typeface="Comfortaa"/>
            </a:endParaRPr>
          </a:p>
        </p:txBody>
      </p:sp>
      <p:sp>
        <p:nvSpPr>
          <p:cNvPr id="608" name="Google Shape;608;p66"/>
          <p:cNvSpPr txBox="1"/>
          <p:nvPr/>
        </p:nvSpPr>
        <p:spPr>
          <a:xfrm>
            <a:off x="12806400" y="6413410"/>
            <a:ext cx="4041600" cy="11178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lang="en" sz="4800">
                <a:solidFill>
                  <a:schemeClr val="dk2"/>
                </a:solidFill>
                <a:latin typeface="Comfortaa"/>
                <a:ea typeface="Comfortaa"/>
                <a:cs typeface="Comfortaa"/>
                <a:sym typeface="Comfortaa"/>
              </a:rPr>
              <a:t>Jupiter</a:t>
            </a:r>
            <a:endParaRPr sz="4800">
              <a:solidFill>
                <a:schemeClr val="dk2"/>
              </a:solidFill>
              <a:latin typeface="Comfortaa"/>
              <a:ea typeface="Comfortaa"/>
              <a:cs typeface="Comfortaa"/>
              <a:sym typeface="Comfortaa"/>
            </a:endParaRPr>
          </a:p>
        </p:txBody>
      </p:sp>
      <p:cxnSp>
        <p:nvCxnSpPr>
          <p:cNvPr id="610" name="Google Shape;610;p66"/>
          <p:cNvCxnSpPr>
            <a:stCxn id="604" idx="0"/>
            <a:endCxn id="602" idx="3"/>
          </p:cNvCxnSpPr>
          <p:nvPr/>
        </p:nvCxnSpPr>
        <p:spPr>
          <a:xfrm flipH="1" rot="5400000">
            <a:off x="6991152" y="2414850"/>
            <a:ext cx="643500" cy="3662400"/>
          </a:xfrm>
          <a:prstGeom prst="bentConnector2">
            <a:avLst/>
          </a:prstGeom>
          <a:noFill/>
          <a:ln cap="flat" cmpd="sng" w="28575">
            <a:solidFill>
              <a:schemeClr val="dk2"/>
            </a:solidFill>
            <a:prstDash val="solid"/>
            <a:round/>
            <a:headEnd len="med" w="med" type="none"/>
            <a:tailEnd len="med" w="med" type="oval"/>
          </a:ln>
        </p:spPr>
      </p:cxnSp>
      <p:cxnSp>
        <p:nvCxnSpPr>
          <p:cNvPr id="611" name="Google Shape;611;p66"/>
          <p:cNvCxnSpPr>
            <a:stCxn id="604" idx="2"/>
            <a:endCxn id="609" idx="3"/>
          </p:cNvCxnSpPr>
          <p:nvPr/>
        </p:nvCxnSpPr>
        <p:spPr>
          <a:xfrm rot="5400000">
            <a:off x="6991152" y="4819350"/>
            <a:ext cx="643500" cy="3662400"/>
          </a:xfrm>
          <a:prstGeom prst="bentConnector2">
            <a:avLst/>
          </a:prstGeom>
          <a:noFill/>
          <a:ln cap="flat" cmpd="sng" w="28575">
            <a:solidFill>
              <a:schemeClr val="dk2"/>
            </a:solidFill>
            <a:prstDash val="solid"/>
            <a:round/>
            <a:headEnd len="med" w="med" type="none"/>
            <a:tailEnd len="med" w="med" type="oval"/>
          </a:ln>
        </p:spPr>
      </p:cxnSp>
      <p:sp>
        <p:nvSpPr>
          <p:cNvPr id="612" name="Google Shape;612;p66"/>
          <p:cNvSpPr txBox="1"/>
          <p:nvPr/>
        </p:nvSpPr>
        <p:spPr>
          <a:xfrm>
            <a:off x="1440000" y="4218094"/>
            <a:ext cx="4041600" cy="11178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0"/>
              </a:spcAft>
              <a:buNone/>
            </a:pPr>
            <a:r>
              <a:rPr lang="en" sz="2800">
                <a:solidFill>
                  <a:schemeClr val="dk1"/>
                </a:solidFill>
                <a:latin typeface="Lato"/>
                <a:ea typeface="Lato"/>
                <a:cs typeface="Lato"/>
                <a:sym typeface="Lato"/>
              </a:rPr>
              <a:t>Despite being red, Mars is a cold place</a:t>
            </a:r>
            <a:endParaRPr sz="2800">
              <a:solidFill>
                <a:schemeClr val="dk1"/>
              </a:solidFill>
              <a:latin typeface="Lato"/>
              <a:ea typeface="Lato"/>
              <a:cs typeface="Lato"/>
              <a:sym typeface="Lato"/>
            </a:endParaRPr>
          </a:p>
        </p:txBody>
      </p:sp>
      <p:sp>
        <p:nvSpPr>
          <p:cNvPr id="613" name="Google Shape;613;p66"/>
          <p:cNvSpPr txBox="1"/>
          <p:nvPr/>
        </p:nvSpPr>
        <p:spPr>
          <a:xfrm>
            <a:off x="1440000" y="7266104"/>
            <a:ext cx="4041600" cy="11178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0"/>
              </a:spcAft>
              <a:buNone/>
            </a:pPr>
            <a:r>
              <a:rPr lang="en" sz="2800">
                <a:solidFill>
                  <a:schemeClr val="dk1"/>
                </a:solidFill>
                <a:latin typeface="Lato"/>
                <a:ea typeface="Lato"/>
                <a:cs typeface="Lato"/>
                <a:sym typeface="Lato"/>
              </a:rPr>
              <a:t>Saturn is a gas giant and has several rings</a:t>
            </a:r>
            <a:endParaRPr sz="2800">
              <a:solidFill>
                <a:schemeClr val="dk1"/>
              </a:solidFill>
              <a:latin typeface="Lato"/>
              <a:ea typeface="Lato"/>
              <a:cs typeface="Lato"/>
              <a:sym typeface="Lato"/>
            </a:endParaRPr>
          </a:p>
        </p:txBody>
      </p:sp>
      <p:sp>
        <p:nvSpPr>
          <p:cNvPr id="614" name="Google Shape;614;p66"/>
          <p:cNvSpPr txBox="1"/>
          <p:nvPr/>
        </p:nvSpPr>
        <p:spPr>
          <a:xfrm>
            <a:off x="12806400" y="7266104"/>
            <a:ext cx="4041600" cy="11178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Lato"/>
                <a:ea typeface="Lato"/>
                <a:cs typeface="Lato"/>
                <a:sym typeface="Lato"/>
              </a:rPr>
              <a:t>It’s the biggest planet in the Solar System</a:t>
            </a:r>
            <a:endParaRPr sz="2800">
              <a:solidFill>
                <a:schemeClr val="dk1"/>
              </a:solidFill>
              <a:latin typeface="Lato"/>
              <a:ea typeface="Lato"/>
              <a:cs typeface="Lato"/>
              <a:sym typeface="Lato"/>
            </a:endParaRPr>
          </a:p>
        </p:txBody>
      </p:sp>
      <p:cxnSp>
        <p:nvCxnSpPr>
          <p:cNvPr id="615" name="Google Shape;615;p66"/>
          <p:cNvCxnSpPr/>
          <p:nvPr/>
        </p:nvCxnSpPr>
        <p:spPr>
          <a:xfrm flipH="1">
            <a:off x="1161650" y="2608550"/>
            <a:ext cx="3069000" cy="43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9" name="Shape 619"/>
        <p:cNvGrpSpPr/>
        <p:nvPr/>
      </p:nvGrpSpPr>
      <p:grpSpPr>
        <a:xfrm>
          <a:off x="0" y="0"/>
          <a:ext cx="0" cy="0"/>
          <a:chOff x="0" y="0"/>
          <a:chExt cx="0" cy="0"/>
        </a:xfrm>
      </p:grpSpPr>
      <p:sp>
        <p:nvSpPr>
          <p:cNvPr id="620" name="Google Shape;620;p67"/>
          <p:cNvSpPr/>
          <p:nvPr/>
        </p:nvSpPr>
        <p:spPr>
          <a:xfrm>
            <a:off x="2528800" y="4725150"/>
            <a:ext cx="13890000" cy="42258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 name="Google Shape;621;p67"/>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Name of </a:t>
            </a:r>
            <a:r>
              <a:rPr lang="en">
                <a:solidFill>
                  <a:schemeClr val="dk2"/>
                </a:solidFill>
              </a:rPr>
              <a:t>the section</a:t>
            </a:r>
            <a:endParaRPr>
              <a:solidFill>
                <a:schemeClr val="dk2"/>
              </a:solidFill>
            </a:endParaRPr>
          </a:p>
        </p:txBody>
      </p:sp>
      <p:sp>
        <p:nvSpPr>
          <p:cNvPr id="622" name="Google Shape;622;p67"/>
          <p:cNvSpPr txBox="1"/>
          <p:nvPr>
            <p:ph idx="2" type="title"/>
          </p:nvPr>
        </p:nvSpPr>
        <p:spPr>
          <a:xfrm>
            <a:off x="2516300" y="1306600"/>
            <a:ext cx="3304200" cy="3022800"/>
          </a:xfrm>
          <a:prstGeom prst="rect">
            <a:avLst/>
          </a:prstGeom>
          <a:ln cap="flat" cmpd="sng" w="2857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a:t>03</a:t>
            </a:r>
            <a:endParaRPr/>
          </a:p>
        </p:txBody>
      </p:sp>
      <p:sp>
        <p:nvSpPr>
          <p:cNvPr id="623" name="Google Shape;623;p67"/>
          <p:cNvSpPr txBox="1"/>
          <p:nvPr>
            <p:ph idx="1" type="subTitle"/>
          </p:nvPr>
        </p:nvSpPr>
        <p:spPr>
          <a:xfrm>
            <a:off x="3509050" y="7365600"/>
            <a:ext cx="9727800" cy="928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sp>
        <p:nvSpPr>
          <p:cNvPr id="251" name="Google Shape;251;p41"/>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t>
            </a:r>
            <a:r>
              <a:rPr lang="en"/>
              <a:t>ontents of </a:t>
            </a:r>
            <a:r>
              <a:rPr lang="en">
                <a:solidFill>
                  <a:schemeClr val="dk2"/>
                </a:solidFill>
              </a:rPr>
              <a:t>this template</a:t>
            </a:r>
            <a:endParaRPr>
              <a:solidFill>
                <a:schemeClr val="dk2"/>
              </a:solidFill>
            </a:endParaRPr>
          </a:p>
        </p:txBody>
      </p:sp>
      <p:sp>
        <p:nvSpPr>
          <p:cNvPr id="252" name="Google Shape;252;p41"/>
          <p:cNvSpPr txBox="1"/>
          <p:nvPr>
            <p:ph idx="1" type="body"/>
          </p:nvPr>
        </p:nvSpPr>
        <p:spPr>
          <a:xfrm>
            <a:off x="1440000" y="2431503"/>
            <a:ext cx="15408000" cy="963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253" name="Google Shape;253;p41"/>
          <p:cNvGraphicFramePr/>
          <p:nvPr/>
        </p:nvGraphicFramePr>
        <p:xfrm>
          <a:off x="1440000" y="3534450"/>
          <a:ext cx="3000000" cy="3000000"/>
        </p:xfrm>
        <a:graphic>
          <a:graphicData uri="http://schemas.openxmlformats.org/drawingml/2006/table">
            <a:tbl>
              <a:tblPr>
                <a:noFill/>
                <a:tableStyleId>{6307DD9C-290A-4E33-9ABB-15047E55CADD}</a:tableStyleId>
              </a:tblPr>
              <a:tblGrid>
                <a:gridCol w="5239750"/>
                <a:gridCol w="10168250"/>
              </a:tblGrid>
              <a:tr h="723050">
                <a:tc>
                  <a:txBody>
                    <a:bodyPr/>
                    <a:lstStyle/>
                    <a:p>
                      <a:pPr indent="0" lvl="0" marL="0" rtl="0" algn="l">
                        <a:spcBef>
                          <a:spcPts val="0"/>
                        </a:spcBef>
                        <a:spcAft>
                          <a:spcPts val="0"/>
                        </a:spcAft>
                        <a:buNone/>
                      </a:pPr>
                      <a:r>
                        <a:rPr b="1" lang="en" sz="2200">
                          <a:solidFill>
                            <a:schemeClr val="hlink"/>
                          </a:solidFill>
                          <a:uFill>
                            <a:noFill/>
                          </a:uFill>
                          <a:latin typeface="Lato"/>
                          <a:ea typeface="Lato"/>
                          <a:cs typeface="Lato"/>
                          <a:sym typeface="Lato"/>
                          <a:hlinkClick action="ppaction://hlinksldjump" r:id="rId3"/>
                        </a:rPr>
                        <a:t>Fonts</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Lato"/>
                          <a:ea typeface="Lato"/>
                          <a:cs typeface="Lato"/>
                          <a:sym typeface="Lato"/>
                        </a:rPr>
                        <a:t>To view this template correctly in PowerPoint, download and install the fonts we used</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23050">
                <a:tc>
                  <a:txBody>
                    <a:bodyPr/>
                    <a:lstStyle/>
                    <a:p>
                      <a:pPr indent="0" lvl="0" marL="0" rtl="0" algn="l">
                        <a:spcBef>
                          <a:spcPts val="0"/>
                        </a:spcBef>
                        <a:spcAft>
                          <a:spcPts val="0"/>
                        </a:spcAft>
                        <a:buNone/>
                      </a:pPr>
                      <a:r>
                        <a:rPr b="1" lang="en" sz="2200">
                          <a:solidFill>
                            <a:schemeClr val="hlink"/>
                          </a:solidFill>
                          <a:uFill>
                            <a:noFill/>
                          </a:uFill>
                          <a:latin typeface="Lato"/>
                          <a:ea typeface="Lato"/>
                          <a:cs typeface="Lato"/>
                          <a:sym typeface="Lato"/>
                          <a:hlinkClick action="ppaction://hlinksldjump" r:id="rId4"/>
                        </a:rPr>
                        <a:t>Used</a:t>
                      </a:r>
                      <a:r>
                        <a:rPr b="1" lang="en" sz="2200">
                          <a:solidFill>
                            <a:schemeClr val="accent2"/>
                          </a:solidFill>
                          <a:latin typeface="Lato"/>
                          <a:ea typeface="Lato"/>
                          <a:cs typeface="Lato"/>
                          <a:sym typeface="Lato"/>
                        </a:rPr>
                        <a:t> and </a:t>
                      </a:r>
                      <a:r>
                        <a:rPr b="1" lang="en" sz="2200">
                          <a:solidFill>
                            <a:schemeClr val="hlink"/>
                          </a:solidFill>
                          <a:uFill>
                            <a:noFill/>
                          </a:uFill>
                          <a:latin typeface="Lato"/>
                          <a:ea typeface="Lato"/>
                          <a:cs typeface="Lato"/>
                          <a:sym typeface="Lato"/>
                          <a:hlinkClick action="ppaction://hlinksldjump" r:id="rId5"/>
                        </a:rPr>
                        <a:t>alternative</a:t>
                      </a:r>
                      <a:r>
                        <a:rPr b="1" lang="en" sz="2200">
                          <a:solidFill>
                            <a:schemeClr val="hlink"/>
                          </a:solidFill>
                          <a:uFill>
                            <a:noFill/>
                          </a:uFill>
                          <a:latin typeface="Lato"/>
                          <a:ea typeface="Lato"/>
                          <a:cs typeface="Lato"/>
                          <a:sym typeface="Lato"/>
                          <a:hlinkClick action="ppaction://hlinksldjump" r:id="rId6"/>
                        </a:rPr>
                        <a:t> resources</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3200"/>
                        </a:spcAft>
                        <a:buNone/>
                      </a:pPr>
                      <a:r>
                        <a:rPr lang="en" sz="2000">
                          <a:solidFill>
                            <a:schemeClr val="dk1"/>
                          </a:solidFill>
                          <a:latin typeface="Lato"/>
                          <a:ea typeface="Lato"/>
                          <a:cs typeface="Lato"/>
                          <a:sym typeface="Lato"/>
                        </a:rPr>
                        <a:t>An assortment of graphic resources that are suitable for use in this presentation</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23050">
                <a:tc>
                  <a:txBody>
                    <a:bodyPr/>
                    <a:lstStyle/>
                    <a:p>
                      <a:pPr indent="0" lvl="0" marL="0" rtl="0" algn="l">
                        <a:spcBef>
                          <a:spcPts val="0"/>
                        </a:spcBef>
                        <a:spcAft>
                          <a:spcPts val="0"/>
                        </a:spcAft>
                        <a:buNone/>
                      </a:pPr>
                      <a:r>
                        <a:rPr b="1" lang="en" sz="2200">
                          <a:solidFill>
                            <a:schemeClr val="hlink"/>
                          </a:solidFill>
                          <a:uFill>
                            <a:noFill/>
                          </a:uFill>
                          <a:latin typeface="Lato"/>
                          <a:ea typeface="Lato"/>
                          <a:cs typeface="Lato"/>
                          <a:sym typeface="Lato"/>
                          <a:hlinkClick action="ppaction://hlinksldjump" r:id="rId7"/>
                        </a:rPr>
                        <a:t>Thanks slide</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Lato"/>
                          <a:ea typeface="Lato"/>
                          <a:cs typeface="Lato"/>
                          <a:sym typeface="Lato"/>
                        </a:rPr>
                        <a:t>You must keep it so that proper credits for our design are given</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23050">
                <a:tc>
                  <a:txBody>
                    <a:bodyPr/>
                    <a:lstStyle/>
                    <a:p>
                      <a:pPr indent="0" lvl="0" marL="0" rtl="0" algn="l">
                        <a:spcBef>
                          <a:spcPts val="0"/>
                        </a:spcBef>
                        <a:spcAft>
                          <a:spcPts val="0"/>
                        </a:spcAft>
                        <a:buNone/>
                      </a:pPr>
                      <a:r>
                        <a:rPr b="1" lang="en" sz="2200">
                          <a:solidFill>
                            <a:schemeClr val="hlink"/>
                          </a:solidFill>
                          <a:uFill>
                            <a:noFill/>
                          </a:uFill>
                          <a:latin typeface="Lato"/>
                          <a:ea typeface="Lato"/>
                          <a:cs typeface="Lato"/>
                          <a:sym typeface="Lato"/>
                          <a:hlinkClick action="ppaction://hlinksldjump" r:id="rId8"/>
                        </a:rPr>
                        <a:t>Colors</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Lato"/>
                          <a:ea typeface="Lato"/>
                          <a:cs typeface="Lato"/>
                          <a:sym typeface="Lato"/>
                        </a:rPr>
                        <a:t>All the colors used in this presentation</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23050">
                <a:tc>
                  <a:txBody>
                    <a:bodyPr/>
                    <a:lstStyle/>
                    <a:p>
                      <a:pPr indent="0" lvl="0" marL="0" rtl="0" algn="l">
                        <a:spcBef>
                          <a:spcPts val="0"/>
                        </a:spcBef>
                        <a:spcAft>
                          <a:spcPts val="0"/>
                        </a:spcAft>
                        <a:buNone/>
                      </a:pPr>
                      <a:r>
                        <a:rPr b="1" lang="en" sz="2200">
                          <a:solidFill>
                            <a:schemeClr val="hlink"/>
                          </a:solidFill>
                          <a:uFill>
                            <a:noFill/>
                          </a:uFill>
                          <a:latin typeface="Lato"/>
                          <a:ea typeface="Lato"/>
                          <a:cs typeface="Lato"/>
                          <a:sym typeface="Lato"/>
                          <a:hlinkClick action="ppaction://hlinksldjump" r:id="rId9"/>
                        </a:rPr>
                        <a:t>Icons</a:t>
                      </a:r>
                      <a:r>
                        <a:rPr b="1" lang="en" sz="2200">
                          <a:solidFill>
                            <a:schemeClr val="accent2"/>
                          </a:solidFill>
                          <a:latin typeface="Lato"/>
                          <a:ea typeface="Lato"/>
                          <a:cs typeface="Lato"/>
                          <a:sym typeface="Lato"/>
                        </a:rPr>
                        <a:t> and </a:t>
                      </a:r>
                      <a:r>
                        <a:rPr b="1" lang="en" sz="2200">
                          <a:solidFill>
                            <a:schemeClr val="hlink"/>
                          </a:solidFill>
                          <a:uFill>
                            <a:noFill/>
                          </a:uFill>
                          <a:latin typeface="Lato"/>
                          <a:ea typeface="Lato"/>
                          <a:cs typeface="Lato"/>
                          <a:sym typeface="Lato"/>
                          <a:hlinkClick action="ppaction://hlinksldjump" r:id="rId10"/>
                        </a:rPr>
                        <a:t>infographic resources</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Lato"/>
                          <a:ea typeface="Lato"/>
                          <a:cs typeface="Lato"/>
                          <a:sym typeface="Lato"/>
                        </a:rPr>
                        <a:t>These can be used in the template, and their size and color can be edited</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23050">
                <a:tc>
                  <a:txBody>
                    <a:bodyPr/>
                    <a:lstStyle/>
                    <a:p>
                      <a:pPr indent="0" lvl="0" marL="0" rtl="0" algn="l">
                        <a:spcBef>
                          <a:spcPts val="0"/>
                        </a:spcBef>
                        <a:spcAft>
                          <a:spcPts val="0"/>
                        </a:spcAft>
                        <a:buNone/>
                      </a:pPr>
                      <a:r>
                        <a:rPr b="1" lang="en" sz="2200">
                          <a:solidFill>
                            <a:schemeClr val="accent2"/>
                          </a:solidFill>
                          <a:latin typeface="Lato"/>
                          <a:ea typeface="Lato"/>
                          <a:cs typeface="Lato"/>
                          <a:sym typeface="Lato"/>
                        </a:rPr>
                        <a:t>Editable presentation theme </a:t>
                      </a:r>
                      <a:endParaRPr b="1" sz="2200">
                        <a:solidFill>
                          <a:schemeClr val="accent2"/>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Lato"/>
                          <a:ea typeface="Lato"/>
                          <a:cs typeface="Lato"/>
                          <a:sym typeface="Lato"/>
                        </a:rPr>
                        <a:t>You can edit the master slides easily. For more info, click </a:t>
                      </a:r>
                      <a:r>
                        <a:rPr b="1" lang="en" sz="2200" u="sng">
                          <a:solidFill>
                            <a:schemeClr val="dk1"/>
                          </a:solidFill>
                          <a:latin typeface="Lato"/>
                          <a:ea typeface="Lato"/>
                          <a:cs typeface="Lato"/>
                          <a:sym typeface="Lato"/>
                          <a:hlinkClick r:id="rId11">
                            <a:extLst>
                              <a:ext uri="{A12FA001-AC4F-418D-AE19-62706E023703}">
                                <ahyp:hlinkClr val="tx"/>
                              </a:ext>
                            </a:extLst>
                          </a:hlinkClick>
                        </a:rPr>
                        <a:t>here</a:t>
                      </a:r>
                      <a:endParaRPr sz="2000">
                        <a:solidFill>
                          <a:schemeClr val="dk1"/>
                        </a:solidFill>
                        <a:latin typeface="Lato"/>
                        <a:ea typeface="Lato"/>
                        <a:cs typeface="Lato"/>
                        <a:sym typeface="Lato"/>
                      </a:endParaRPr>
                    </a:p>
                  </a:txBody>
                  <a:tcPr marT="0" marB="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54" name="Google Shape;254;p41"/>
          <p:cNvSpPr txBox="1"/>
          <p:nvPr/>
        </p:nvSpPr>
        <p:spPr>
          <a:xfrm>
            <a:off x="1440002" y="8267350"/>
            <a:ext cx="52398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b="1" lang="en" sz="1600">
                <a:solidFill>
                  <a:schemeClr val="dk1"/>
                </a:solidFill>
                <a:latin typeface="Lato"/>
                <a:ea typeface="Lato"/>
                <a:cs typeface="Lato"/>
                <a:sym typeface="Lato"/>
              </a:rPr>
              <a:t>For more info:</a:t>
            </a:r>
            <a:br>
              <a:rPr b="1" lang="en" sz="1600">
                <a:solidFill>
                  <a:schemeClr val="dk1"/>
                </a:solidFill>
                <a:latin typeface="Lato"/>
                <a:ea typeface="Lato"/>
                <a:cs typeface="Lato"/>
                <a:sym typeface="Lato"/>
              </a:rPr>
            </a:br>
            <a:r>
              <a:rPr b="1" lang="en" sz="2000" u="sng">
                <a:solidFill>
                  <a:schemeClr val="dk1"/>
                </a:solidFill>
                <a:latin typeface="Lato"/>
                <a:ea typeface="Lato"/>
                <a:cs typeface="Lato"/>
                <a:sym typeface="Lato"/>
                <a:hlinkClick r:id="rId12">
                  <a:extLst>
                    <a:ext uri="{A12FA001-AC4F-418D-AE19-62706E023703}">
                      <ahyp:hlinkClr val="tx"/>
                    </a:ext>
                  </a:extLst>
                </a:hlinkClick>
              </a:rPr>
              <a:t>SLIDESGO</a:t>
            </a:r>
            <a:r>
              <a:rPr b="1" lang="en" sz="2000">
                <a:solidFill>
                  <a:schemeClr val="dk1"/>
                </a:solidFill>
                <a:uFill>
                  <a:noFill/>
                </a:uFill>
                <a:latin typeface="Lato"/>
                <a:ea typeface="Lato"/>
                <a:cs typeface="Lato"/>
                <a:sym typeface="Lato"/>
                <a:hlinkClick r:id="rId13">
                  <a:extLst>
                    <a:ext uri="{A12FA001-AC4F-418D-AE19-62706E023703}">
                      <ahyp:hlinkClr val="tx"/>
                    </a:ext>
                  </a:extLst>
                </a:hlinkClick>
              </a:rPr>
              <a:t> </a:t>
            </a:r>
            <a:r>
              <a:rPr b="1" lang="en" sz="2000">
                <a:solidFill>
                  <a:schemeClr val="dk1"/>
                </a:solidFill>
                <a:latin typeface="Lato"/>
                <a:ea typeface="Lato"/>
                <a:cs typeface="Lato"/>
                <a:sym typeface="Lato"/>
              </a:rPr>
              <a:t>| </a:t>
            </a:r>
            <a:r>
              <a:rPr b="1" lang="en" sz="2000" u="sng">
                <a:solidFill>
                  <a:schemeClr val="dk1"/>
                </a:solidFill>
                <a:latin typeface="Lato"/>
                <a:ea typeface="Lato"/>
                <a:cs typeface="Lato"/>
                <a:sym typeface="Lato"/>
                <a:hlinkClick r:id="rId14">
                  <a:extLst>
                    <a:ext uri="{A12FA001-AC4F-418D-AE19-62706E023703}">
                      <ahyp:hlinkClr val="tx"/>
                    </a:ext>
                  </a:extLst>
                </a:hlinkClick>
              </a:rPr>
              <a:t>BLOG</a:t>
            </a:r>
            <a:r>
              <a:rPr b="1" lang="en" sz="2000">
                <a:solidFill>
                  <a:schemeClr val="dk1"/>
                </a:solidFill>
                <a:latin typeface="Lato"/>
                <a:ea typeface="Lato"/>
                <a:cs typeface="Lato"/>
                <a:sym typeface="Lato"/>
              </a:rPr>
              <a:t> | </a:t>
            </a:r>
            <a:r>
              <a:rPr b="1" lang="en" sz="2000" u="sng">
                <a:solidFill>
                  <a:schemeClr val="dk1"/>
                </a:solidFill>
                <a:latin typeface="Lato"/>
                <a:ea typeface="Lato"/>
                <a:cs typeface="Lato"/>
                <a:sym typeface="Lato"/>
                <a:hlinkClick r:id="rId15">
                  <a:extLst>
                    <a:ext uri="{A12FA001-AC4F-418D-AE19-62706E023703}">
                      <ahyp:hlinkClr val="tx"/>
                    </a:ext>
                  </a:extLst>
                </a:hlinkClick>
              </a:rPr>
              <a:t>FAQ</a:t>
            </a:r>
            <a:r>
              <a:rPr b="1" lang="en" sz="2000" u="sng">
                <a:solidFill>
                  <a:schemeClr val="dk1"/>
                </a:solidFill>
                <a:latin typeface="Lato"/>
                <a:ea typeface="Lato"/>
                <a:cs typeface="Lato"/>
                <a:sym typeface="Lato"/>
              </a:rPr>
              <a:t>s</a:t>
            </a:r>
            <a:endParaRPr b="1" sz="2000" u="sng">
              <a:solidFill>
                <a:schemeClr val="dk1"/>
              </a:solidFill>
              <a:latin typeface="Lato"/>
              <a:ea typeface="Lato"/>
              <a:cs typeface="Lato"/>
              <a:sym typeface="Lato"/>
            </a:endParaRPr>
          </a:p>
        </p:txBody>
      </p:sp>
      <p:sp>
        <p:nvSpPr>
          <p:cNvPr id="255" name="Google Shape;255;p41"/>
          <p:cNvSpPr txBox="1"/>
          <p:nvPr/>
        </p:nvSpPr>
        <p:spPr>
          <a:xfrm>
            <a:off x="6679848" y="8267350"/>
            <a:ext cx="100758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b="1" lang="en" sz="1600">
                <a:solidFill>
                  <a:schemeClr val="dk1"/>
                </a:solidFill>
                <a:latin typeface="Lato"/>
                <a:ea typeface="Lato"/>
                <a:cs typeface="Lato"/>
                <a:sym typeface="Lato"/>
              </a:rPr>
              <a:t>You can visit our sister </a:t>
            </a:r>
            <a:r>
              <a:rPr b="1" lang="en" sz="1600">
                <a:solidFill>
                  <a:schemeClr val="dk1"/>
                </a:solidFill>
                <a:latin typeface="Lato"/>
                <a:ea typeface="Lato"/>
                <a:cs typeface="Lato"/>
                <a:sym typeface="Lato"/>
              </a:rPr>
              <a:t>projects</a:t>
            </a:r>
            <a:r>
              <a:rPr b="1" lang="en" sz="1600">
                <a:solidFill>
                  <a:schemeClr val="dk1"/>
                </a:solidFill>
                <a:latin typeface="Lato"/>
                <a:ea typeface="Lato"/>
                <a:cs typeface="Lato"/>
                <a:sym typeface="Lato"/>
              </a:rPr>
              <a:t>:</a:t>
            </a:r>
            <a:br>
              <a:rPr b="1" lang="en" sz="1600">
                <a:solidFill>
                  <a:schemeClr val="dk1"/>
                </a:solidFill>
                <a:latin typeface="Lato"/>
                <a:ea typeface="Lato"/>
                <a:cs typeface="Lato"/>
                <a:sym typeface="Lato"/>
              </a:rPr>
            </a:br>
            <a:r>
              <a:rPr b="1" lang="en" sz="2000" u="sng">
                <a:solidFill>
                  <a:schemeClr val="dk1"/>
                </a:solidFill>
                <a:latin typeface="Lato"/>
                <a:ea typeface="Lato"/>
                <a:cs typeface="Lato"/>
                <a:sym typeface="Lato"/>
                <a:hlinkClick r:id="rId16">
                  <a:extLst>
                    <a:ext uri="{A12FA001-AC4F-418D-AE19-62706E023703}">
                      <ahyp:hlinkClr val="tx"/>
                    </a:ext>
                  </a:extLst>
                </a:hlinkClick>
              </a:rPr>
              <a:t>FREEPIK</a:t>
            </a:r>
            <a:r>
              <a:rPr b="1" lang="en" sz="2000">
                <a:solidFill>
                  <a:schemeClr val="dk1"/>
                </a:solidFill>
                <a:latin typeface="Lato"/>
                <a:ea typeface="Lato"/>
                <a:cs typeface="Lato"/>
                <a:sym typeface="Lato"/>
              </a:rPr>
              <a:t> | </a:t>
            </a:r>
            <a:r>
              <a:rPr b="1" lang="en" sz="2000" u="sng">
                <a:solidFill>
                  <a:schemeClr val="dk1"/>
                </a:solidFill>
                <a:latin typeface="Lato"/>
                <a:ea typeface="Lato"/>
                <a:cs typeface="Lato"/>
                <a:sym typeface="Lato"/>
                <a:hlinkClick r:id="rId17">
                  <a:extLst>
                    <a:ext uri="{A12FA001-AC4F-418D-AE19-62706E023703}">
                      <ahyp:hlinkClr val="tx"/>
                    </a:ext>
                  </a:extLst>
                </a:hlinkClick>
              </a:rPr>
              <a:t>FLATICON</a:t>
            </a:r>
            <a:r>
              <a:rPr b="1" lang="en" sz="2000">
                <a:solidFill>
                  <a:schemeClr val="dk1"/>
                </a:solidFill>
                <a:latin typeface="Lato"/>
                <a:ea typeface="Lato"/>
                <a:cs typeface="Lato"/>
                <a:sym typeface="Lato"/>
              </a:rPr>
              <a:t> | </a:t>
            </a:r>
            <a:r>
              <a:rPr b="1" lang="en" sz="2000" u="sng">
                <a:solidFill>
                  <a:schemeClr val="dk1"/>
                </a:solidFill>
                <a:latin typeface="Lato"/>
                <a:ea typeface="Lato"/>
                <a:cs typeface="Lato"/>
                <a:sym typeface="Lato"/>
                <a:hlinkClick r:id="rId18">
                  <a:extLst>
                    <a:ext uri="{A12FA001-AC4F-418D-AE19-62706E023703}">
                      <ahyp:hlinkClr val="tx"/>
                    </a:ext>
                  </a:extLst>
                </a:hlinkClick>
              </a:rPr>
              <a:t>STORYSET</a:t>
            </a:r>
            <a:r>
              <a:rPr b="1" lang="en" sz="2000">
                <a:solidFill>
                  <a:schemeClr val="dk1"/>
                </a:solidFill>
                <a:latin typeface="Lato"/>
                <a:ea typeface="Lato"/>
                <a:cs typeface="Lato"/>
                <a:sym typeface="Lato"/>
              </a:rPr>
              <a:t> | </a:t>
            </a:r>
            <a:r>
              <a:rPr b="1" lang="en" sz="2000" u="sng">
                <a:solidFill>
                  <a:schemeClr val="dk1"/>
                </a:solidFill>
                <a:latin typeface="Lato"/>
                <a:ea typeface="Lato"/>
                <a:cs typeface="Lato"/>
                <a:sym typeface="Lato"/>
                <a:hlinkClick r:id="rId19">
                  <a:extLst>
                    <a:ext uri="{A12FA001-AC4F-418D-AE19-62706E023703}">
                      <ahyp:hlinkClr val="tx"/>
                    </a:ext>
                  </a:extLst>
                </a:hlinkClick>
              </a:rPr>
              <a:t>WEPIK</a:t>
            </a:r>
            <a:r>
              <a:rPr b="1" lang="en" sz="2000">
                <a:solidFill>
                  <a:schemeClr val="dk1"/>
                </a:solidFill>
                <a:uFill>
                  <a:noFill/>
                </a:uFill>
                <a:latin typeface="Lato"/>
                <a:ea typeface="Lato"/>
                <a:cs typeface="Lato"/>
                <a:sym typeface="Lato"/>
                <a:hlinkClick r:id="rId20">
                  <a:extLst>
                    <a:ext uri="{A12FA001-AC4F-418D-AE19-62706E023703}">
                      <ahyp:hlinkClr val="tx"/>
                    </a:ext>
                  </a:extLst>
                </a:hlinkClick>
              </a:rPr>
              <a:t> </a:t>
            </a:r>
            <a:r>
              <a:rPr b="1" lang="en" sz="2000">
                <a:solidFill>
                  <a:schemeClr val="dk1"/>
                </a:solidFill>
                <a:latin typeface="Lato"/>
                <a:ea typeface="Lato"/>
                <a:cs typeface="Lato"/>
                <a:sym typeface="Lato"/>
              </a:rPr>
              <a:t>| </a:t>
            </a:r>
            <a:r>
              <a:rPr b="1" lang="en" sz="2000" u="sng">
                <a:solidFill>
                  <a:schemeClr val="dk1"/>
                </a:solidFill>
                <a:latin typeface="Lato"/>
                <a:ea typeface="Lato"/>
                <a:cs typeface="Lato"/>
                <a:sym typeface="Lato"/>
                <a:hlinkClick r:id="rId21">
                  <a:extLst>
                    <a:ext uri="{A12FA001-AC4F-418D-AE19-62706E023703}">
                      <ahyp:hlinkClr val="tx"/>
                    </a:ext>
                  </a:extLst>
                </a:hlinkClick>
              </a:rPr>
              <a:t>VIDEVO</a:t>
            </a:r>
            <a:endParaRPr b="1" sz="2000">
              <a:solidFill>
                <a:schemeClr val="dk1"/>
              </a:solidFill>
              <a:latin typeface="Lato"/>
              <a:ea typeface="Lato"/>
              <a:cs typeface="Lato"/>
              <a:sym typeface="Lato"/>
            </a:endParaRPr>
          </a:p>
        </p:txBody>
      </p:sp>
      <p:cxnSp>
        <p:nvCxnSpPr>
          <p:cNvPr id="256" name="Google Shape;256;p41"/>
          <p:cNvCxnSpPr/>
          <p:nvPr/>
        </p:nvCxnSpPr>
        <p:spPr>
          <a:xfrm>
            <a:off x="14437700" y="2531050"/>
            <a:ext cx="2928000" cy="427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7" name="Shape 627"/>
        <p:cNvGrpSpPr/>
        <p:nvPr/>
      </p:nvGrpSpPr>
      <p:grpSpPr>
        <a:xfrm>
          <a:off x="0" y="0"/>
          <a:ext cx="0" cy="0"/>
          <a:chOff x="0" y="0"/>
          <a:chExt cx="0" cy="0"/>
        </a:xfrm>
      </p:grpSpPr>
      <p:sp>
        <p:nvSpPr>
          <p:cNvPr id="628" name="Google Shape;628;p6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Use tables to </a:t>
            </a:r>
            <a:r>
              <a:rPr lang="en">
                <a:solidFill>
                  <a:schemeClr val="dk2"/>
                </a:solidFill>
              </a:rPr>
              <a:t>represent data</a:t>
            </a:r>
            <a:endParaRPr>
              <a:solidFill>
                <a:schemeClr val="dk2"/>
              </a:solidFill>
            </a:endParaRPr>
          </a:p>
        </p:txBody>
      </p:sp>
      <p:graphicFrame>
        <p:nvGraphicFramePr>
          <p:cNvPr id="629" name="Google Shape;629;p68"/>
          <p:cNvGraphicFramePr/>
          <p:nvPr/>
        </p:nvGraphicFramePr>
        <p:xfrm>
          <a:off x="1688450" y="3276870"/>
          <a:ext cx="3000000" cy="3000000"/>
        </p:xfrm>
        <a:graphic>
          <a:graphicData uri="http://schemas.openxmlformats.org/drawingml/2006/table">
            <a:tbl>
              <a:tblPr>
                <a:noFill/>
                <a:tableStyleId>{47545BD6-E522-40A6-9225-3A9A85D0E827}</a:tableStyleId>
              </a:tblPr>
              <a:tblGrid>
                <a:gridCol w="1905500"/>
                <a:gridCol w="3316900"/>
                <a:gridCol w="3316900"/>
                <a:gridCol w="3316900"/>
                <a:gridCol w="3316900"/>
              </a:tblGrid>
              <a:tr h="200000">
                <a:tc>
                  <a:txBody>
                    <a:bodyPr/>
                    <a:lstStyle/>
                    <a:p>
                      <a:pPr indent="0" lvl="0" marL="0" rtl="0" algn="l">
                        <a:spcBef>
                          <a:spcPts val="0"/>
                        </a:spcBef>
                        <a:spcAft>
                          <a:spcPts val="0"/>
                        </a:spcAft>
                        <a:buNone/>
                      </a:pPr>
                      <a:r>
                        <a:t/>
                      </a:r>
                      <a:endParaRPr sz="3600">
                        <a:solidFill>
                          <a:srgbClr val="4E48AB"/>
                        </a:solidFill>
                        <a:latin typeface="Bebas Neue"/>
                        <a:ea typeface="Bebas Neue"/>
                        <a:cs typeface="Bebas Neue"/>
                        <a:sym typeface="Bebas Neue"/>
                      </a:endParaRPr>
                    </a:p>
                  </a:txBody>
                  <a:tcPr marT="137150" marB="137150" marR="182850" marL="18285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DM Sans Medium"/>
                          <a:ea typeface="DM Sans Medium"/>
                          <a:cs typeface="DM Sans Medium"/>
                          <a:sym typeface="DM Sans Medium"/>
                        </a:rPr>
                        <a:t>Algorithm A</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DM Sans Medium"/>
                          <a:ea typeface="DM Sans Medium"/>
                          <a:cs typeface="DM Sans Medium"/>
                          <a:sym typeface="DM Sans Medium"/>
                        </a:rPr>
                        <a:t>Algorithm</a:t>
                      </a:r>
                      <a:r>
                        <a:rPr lang="en" sz="3600">
                          <a:solidFill>
                            <a:schemeClr val="dk2"/>
                          </a:solidFill>
                          <a:latin typeface="DM Sans Medium"/>
                          <a:ea typeface="DM Sans Medium"/>
                          <a:cs typeface="DM Sans Medium"/>
                          <a:sym typeface="DM Sans Medium"/>
                        </a:rPr>
                        <a:t> B</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2200"/>
                        <a:buFont typeface="Arial"/>
                        <a:buNone/>
                      </a:pPr>
                      <a:r>
                        <a:rPr lang="en" sz="3600">
                          <a:solidFill>
                            <a:schemeClr val="dk2"/>
                          </a:solidFill>
                          <a:latin typeface="DM Sans Medium"/>
                          <a:ea typeface="DM Sans Medium"/>
                          <a:cs typeface="DM Sans Medium"/>
                          <a:sym typeface="DM Sans Medium"/>
                        </a:rPr>
                        <a:t>Algorithm </a:t>
                      </a:r>
                      <a:r>
                        <a:rPr lang="en" sz="3600">
                          <a:solidFill>
                            <a:schemeClr val="dk2"/>
                          </a:solidFill>
                          <a:latin typeface="DM Sans Medium"/>
                          <a:ea typeface="DM Sans Medium"/>
                          <a:cs typeface="DM Sans Medium"/>
                          <a:sym typeface="DM Sans Medium"/>
                        </a:rPr>
                        <a:t>C</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2200"/>
                        <a:buFont typeface="Arial"/>
                        <a:buNone/>
                      </a:pPr>
                      <a:r>
                        <a:rPr lang="en" sz="3600">
                          <a:solidFill>
                            <a:schemeClr val="dk2"/>
                          </a:solidFill>
                          <a:latin typeface="DM Sans Medium"/>
                          <a:ea typeface="DM Sans Medium"/>
                          <a:cs typeface="DM Sans Medium"/>
                          <a:sym typeface="DM Sans Medium"/>
                        </a:rPr>
                        <a:t>Algorithm</a:t>
                      </a:r>
                      <a:r>
                        <a:rPr lang="en" sz="3600">
                          <a:solidFill>
                            <a:schemeClr val="dk2"/>
                          </a:solidFill>
                          <a:latin typeface="DM Sans Medium"/>
                          <a:ea typeface="DM Sans Medium"/>
                          <a:cs typeface="DM Sans Medium"/>
                          <a:sym typeface="DM Sans Medium"/>
                        </a:rPr>
                        <a:t> D</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368600">
                <a:tc>
                  <a:txBody>
                    <a:bodyPr/>
                    <a:lstStyle/>
                    <a:p>
                      <a:pPr indent="0" lvl="0" marL="0" rtl="0" algn="ctr">
                        <a:spcBef>
                          <a:spcPts val="0"/>
                        </a:spcBef>
                        <a:spcAft>
                          <a:spcPts val="0"/>
                        </a:spcAft>
                        <a:buNone/>
                      </a:pPr>
                      <a:r>
                        <a:rPr lang="en" sz="3600">
                          <a:solidFill>
                            <a:schemeClr val="dk2"/>
                          </a:solidFill>
                          <a:latin typeface="DM Sans Medium"/>
                          <a:ea typeface="DM Sans Medium"/>
                          <a:cs typeface="DM Sans Medium"/>
                          <a:sym typeface="DM Sans Medium"/>
                        </a:rPr>
                        <a:t>Earth</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0.06</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0.53</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0.38</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0.38</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368600">
                <a:tc>
                  <a:txBody>
                    <a:bodyPr/>
                    <a:lstStyle/>
                    <a:p>
                      <a:pPr indent="0" lvl="0" marL="0" rtl="0" algn="ctr">
                        <a:spcBef>
                          <a:spcPts val="0"/>
                        </a:spcBef>
                        <a:spcAft>
                          <a:spcPts val="0"/>
                        </a:spcAft>
                        <a:buNone/>
                      </a:pPr>
                      <a:r>
                        <a:rPr lang="en" sz="3600">
                          <a:solidFill>
                            <a:schemeClr val="dk2"/>
                          </a:solidFill>
                          <a:latin typeface="DM Sans Medium"/>
                          <a:ea typeface="DM Sans Medium"/>
                          <a:cs typeface="DM Sans Medium"/>
                          <a:sym typeface="DM Sans Medium"/>
                        </a:rPr>
                        <a:t>Mars</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0.11</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9.4</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0.53</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0.78</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368600">
                <a:tc>
                  <a:txBody>
                    <a:bodyPr/>
                    <a:lstStyle/>
                    <a:p>
                      <a:pPr indent="0" lvl="0" marL="0" rtl="0" algn="ctr">
                        <a:spcBef>
                          <a:spcPts val="0"/>
                        </a:spcBef>
                        <a:spcAft>
                          <a:spcPts val="0"/>
                        </a:spcAft>
                        <a:buNone/>
                      </a:pPr>
                      <a:r>
                        <a:rPr lang="en" sz="3600">
                          <a:solidFill>
                            <a:schemeClr val="dk2"/>
                          </a:solidFill>
                          <a:latin typeface="DM Sans Medium"/>
                          <a:ea typeface="DM Sans Medium"/>
                          <a:cs typeface="DM Sans Medium"/>
                          <a:sym typeface="DM Sans Medium"/>
                        </a:rPr>
                        <a:t>Saturn</a:t>
                      </a:r>
                      <a:endParaRPr sz="3600">
                        <a:solidFill>
                          <a:schemeClr val="dk2"/>
                        </a:solidFill>
                        <a:latin typeface="DM Sans Medium"/>
                        <a:ea typeface="DM Sans Medium"/>
                        <a:cs typeface="DM Sans Medium"/>
                        <a:sym typeface="DM Sans Medium"/>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95.2</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1.16</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9.4</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latin typeface="Lato"/>
                          <a:ea typeface="Lato"/>
                          <a:cs typeface="Lato"/>
                          <a:sym typeface="Lato"/>
                        </a:rPr>
                        <a:t>1.16</a:t>
                      </a:r>
                      <a:endParaRPr sz="2800">
                        <a:solidFill>
                          <a:schemeClr val="dk1"/>
                        </a:solidFill>
                        <a:latin typeface="Lato"/>
                        <a:ea typeface="Lato"/>
                        <a:cs typeface="Lato"/>
                        <a:sym typeface="Lato"/>
                      </a:endParaRPr>
                    </a:p>
                  </a:txBody>
                  <a:tcPr marT="137150" marB="137150" marR="182850" marL="1828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cxnSp>
        <p:nvCxnSpPr>
          <p:cNvPr id="630" name="Google Shape;630;p68"/>
          <p:cNvCxnSpPr/>
          <p:nvPr/>
        </p:nvCxnSpPr>
        <p:spPr>
          <a:xfrm>
            <a:off x="14188850" y="2389350"/>
            <a:ext cx="3162600" cy="360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4" name="Shape 634"/>
        <p:cNvGrpSpPr/>
        <p:nvPr/>
      </p:nvGrpSpPr>
      <p:grpSpPr>
        <a:xfrm>
          <a:off x="0" y="0"/>
          <a:ext cx="0" cy="0"/>
          <a:chOff x="0" y="0"/>
          <a:chExt cx="0" cy="0"/>
        </a:xfrm>
      </p:grpSpPr>
      <p:sp>
        <p:nvSpPr>
          <p:cNvPr id="635" name="Google Shape;635;p6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Approaches of </a:t>
            </a:r>
            <a:r>
              <a:rPr lang="en">
                <a:solidFill>
                  <a:schemeClr val="dk2"/>
                </a:solidFill>
              </a:rPr>
              <a:t>an algorithm</a:t>
            </a:r>
            <a:endParaRPr>
              <a:solidFill>
                <a:schemeClr val="dk2"/>
              </a:solidFill>
            </a:endParaRPr>
          </a:p>
        </p:txBody>
      </p:sp>
      <p:cxnSp>
        <p:nvCxnSpPr>
          <p:cNvPr id="636" name="Google Shape;636;p69"/>
          <p:cNvCxnSpPr/>
          <p:nvPr/>
        </p:nvCxnSpPr>
        <p:spPr>
          <a:xfrm>
            <a:off x="15178850" y="3753950"/>
            <a:ext cx="2186400" cy="426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37" name="Google Shape;637;p69"/>
          <p:cNvCxnSpPr/>
          <p:nvPr/>
        </p:nvCxnSpPr>
        <p:spPr>
          <a:xfrm flipH="1" rot="-5400000">
            <a:off x="1147650" y="8437900"/>
            <a:ext cx="1667400" cy="537600"/>
          </a:xfrm>
          <a:prstGeom prst="bentConnector3">
            <a:avLst>
              <a:gd fmla="val 50000" name="adj1"/>
            </a:avLst>
          </a:prstGeom>
          <a:noFill/>
          <a:ln cap="flat" cmpd="sng" w="28575">
            <a:solidFill>
              <a:schemeClr val="dk2"/>
            </a:solidFill>
            <a:prstDash val="solid"/>
            <a:round/>
            <a:headEnd len="med" w="med" type="oval"/>
            <a:tailEnd len="med" w="med" type="none"/>
          </a:ln>
        </p:spPr>
      </p:cxnSp>
      <p:sp>
        <p:nvSpPr>
          <p:cNvPr id="638" name="Google Shape;638;p69"/>
          <p:cNvSpPr txBox="1"/>
          <p:nvPr>
            <p:ph idx="4294967295" type="subTitle"/>
          </p:nvPr>
        </p:nvSpPr>
        <p:spPr>
          <a:xfrm>
            <a:off x="5216490" y="2744900"/>
            <a:ext cx="11508000" cy="133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639" name="Google Shape;639;p69"/>
          <p:cNvSpPr txBox="1"/>
          <p:nvPr>
            <p:ph idx="4294967295" type="subTitle"/>
          </p:nvPr>
        </p:nvSpPr>
        <p:spPr>
          <a:xfrm>
            <a:off x="5216490" y="4262683"/>
            <a:ext cx="11341800" cy="133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640" name="Google Shape;640;p69"/>
          <p:cNvSpPr txBox="1"/>
          <p:nvPr>
            <p:ph idx="4294967295" type="subTitle"/>
          </p:nvPr>
        </p:nvSpPr>
        <p:spPr>
          <a:xfrm>
            <a:off x="5216490" y="5780467"/>
            <a:ext cx="11341800" cy="133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641" name="Google Shape;641;p69"/>
          <p:cNvSpPr txBox="1"/>
          <p:nvPr>
            <p:ph idx="4294967295" type="subTitle"/>
          </p:nvPr>
        </p:nvSpPr>
        <p:spPr>
          <a:xfrm>
            <a:off x="5216490" y="7298250"/>
            <a:ext cx="11175600" cy="133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Jupiter is a gas giant and the biggest planet in the Solar System. It’s also the fourth-brightest object in the night sky</a:t>
            </a:r>
            <a:endParaRPr/>
          </a:p>
        </p:txBody>
      </p:sp>
      <p:sp>
        <p:nvSpPr>
          <p:cNvPr id="642" name="Google Shape;642;p69"/>
          <p:cNvSpPr txBox="1"/>
          <p:nvPr>
            <p:ph idx="4294967295" type="subTitle"/>
          </p:nvPr>
        </p:nvSpPr>
        <p:spPr>
          <a:xfrm>
            <a:off x="1579952" y="2904800"/>
            <a:ext cx="3636600" cy="101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dk2"/>
                </a:solidFill>
                <a:latin typeface="Comfortaa"/>
                <a:ea typeface="Comfortaa"/>
                <a:cs typeface="Comfortaa"/>
                <a:sym typeface="Comfortaa"/>
              </a:rPr>
              <a:t>Mercury</a:t>
            </a:r>
            <a:endParaRPr sz="4800">
              <a:solidFill>
                <a:schemeClr val="dk2"/>
              </a:solidFill>
              <a:latin typeface="Comfortaa"/>
              <a:ea typeface="Comfortaa"/>
              <a:cs typeface="Comfortaa"/>
              <a:sym typeface="Comfortaa"/>
            </a:endParaRPr>
          </a:p>
        </p:txBody>
      </p:sp>
      <p:sp>
        <p:nvSpPr>
          <p:cNvPr id="643" name="Google Shape;643;p69"/>
          <p:cNvSpPr txBox="1"/>
          <p:nvPr>
            <p:ph idx="4294967295" type="subTitle"/>
          </p:nvPr>
        </p:nvSpPr>
        <p:spPr>
          <a:xfrm>
            <a:off x="1579952" y="4422583"/>
            <a:ext cx="3636600" cy="101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dk2"/>
                </a:solidFill>
                <a:latin typeface="Comfortaa"/>
                <a:ea typeface="Comfortaa"/>
                <a:cs typeface="Comfortaa"/>
                <a:sym typeface="Comfortaa"/>
              </a:rPr>
              <a:t>Venus</a:t>
            </a:r>
            <a:endParaRPr sz="4800">
              <a:solidFill>
                <a:schemeClr val="dk2"/>
              </a:solidFill>
              <a:latin typeface="Comfortaa"/>
              <a:ea typeface="Comfortaa"/>
              <a:cs typeface="Comfortaa"/>
              <a:sym typeface="Comfortaa"/>
            </a:endParaRPr>
          </a:p>
        </p:txBody>
      </p:sp>
      <p:sp>
        <p:nvSpPr>
          <p:cNvPr id="644" name="Google Shape;644;p69"/>
          <p:cNvSpPr txBox="1"/>
          <p:nvPr>
            <p:ph idx="4294967295" type="subTitle"/>
          </p:nvPr>
        </p:nvSpPr>
        <p:spPr>
          <a:xfrm>
            <a:off x="1579952" y="5940367"/>
            <a:ext cx="3636600" cy="101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dk2"/>
                </a:solidFill>
                <a:latin typeface="Comfortaa"/>
                <a:ea typeface="Comfortaa"/>
                <a:cs typeface="Comfortaa"/>
                <a:sym typeface="Comfortaa"/>
              </a:rPr>
              <a:t>Mars</a:t>
            </a:r>
            <a:endParaRPr sz="4800">
              <a:solidFill>
                <a:schemeClr val="dk2"/>
              </a:solidFill>
              <a:latin typeface="Comfortaa"/>
              <a:ea typeface="Comfortaa"/>
              <a:cs typeface="Comfortaa"/>
              <a:sym typeface="Comfortaa"/>
            </a:endParaRPr>
          </a:p>
        </p:txBody>
      </p:sp>
      <p:sp>
        <p:nvSpPr>
          <p:cNvPr id="645" name="Google Shape;645;p69"/>
          <p:cNvSpPr txBox="1"/>
          <p:nvPr>
            <p:ph idx="4294967295" type="subTitle"/>
          </p:nvPr>
        </p:nvSpPr>
        <p:spPr>
          <a:xfrm>
            <a:off x="1579952" y="7458150"/>
            <a:ext cx="3636600" cy="101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dk2"/>
                </a:solidFill>
                <a:latin typeface="Comfortaa"/>
                <a:ea typeface="Comfortaa"/>
                <a:cs typeface="Comfortaa"/>
                <a:sym typeface="Comfortaa"/>
              </a:rPr>
              <a:t>Jupiter</a:t>
            </a:r>
            <a:endParaRPr sz="4800">
              <a:solidFill>
                <a:schemeClr val="dk2"/>
              </a:solidFill>
              <a:latin typeface="Comfortaa"/>
              <a:ea typeface="Comfortaa"/>
              <a:cs typeface="Comfortaa"/>
              <a:sym typeface="Comforta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9" name="Shape 649"/>
        <p:cNvGrpSpPr/>
        <p:nvPr/>
      </p:nvGrpSpPr>
      <p:grpSpPr>
        <a:xfrm>
          <a:off x="0" y="0"/>
          <a:ext cx="0" cy="0"/>
          <a:chOff x="0" y="0"/>
          <a:chExt cx="0" cy="0"/>
        </a:xfrm>
      </p:grpSpPr>
      <p:sp>
        <p:nvSpPr>
          <p:cNvPr id="650" name="Google Shape;650;p7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use </a:t>
            </a:r>
            <a:r>
              <a:rPr lang="en">
                <a:solidFill>
                  <a:schemeClr val="dk2"/>
                </a:solidFill>
              </a:rPr>
              <a:t>this graph</a:t>
            </a:r>
            <a:endParaRPr>
              <a:solidFill>
                <a:schemeClr val="dk2"/>
              </a:solidFill>
            </a:endParaRPr>
          </a:p>
        </p:txBody>
      </p:sp>
      <p:sp>
        <p:nvSpPr>
          <p:cNvPr id="651" name="Google Shape;651;p70"/>
          <p:cNvSpPr txBox="1"/>
          <p:nvPr/>
        </p:nvSpPr>
        <p:spPr>
          <a:xfrm>
            <a:off x="1963800" y="8541150"/>
            <a:ext cx="14360400" cy="6150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000">
                <a:solidFill>
                  <a:schemeClr val="dk1"/>
                </a:solidFill>
                <a:latin typeface="Lato"/>
                <a:ea typeface="Lato"/>
                <a:cs typeface="Lato"/>
                <a:sym typeface="Lato"/>
              </a:rPr>
              <a:t>Follow the link in the graph to modify its data and then paste the new one here. </a:t>
            </a:r>
            <a:r>
              <a:rPr b="1" lang="en" sz="2000">
                <a:solidFill>
                  <a:schemeClr val="dk1"/>
                </a:solidFill>
                <a:uFill>
                  <a:noFill/>
                </a:uFill>
                <a:latin typeface="Lato"/>
                <a:ea typeface="Lato"/>
                <a:cs typeface="Lato"/>
                <a:sym typeface="Lato"/>
                <a:hlinkClick r:id="rId3">
                  <a:extLst>
                    <a:ext uri="{A12FA001-AC4F-418D-AE19-62706E023703}">
                      <ahyp:hlinkClr val="tx"/>
                    </a:ext>
                  </a:extLst>
                </a:hlinkClick>
              </a:rPr>
              <a:t>For more info, click here</a:t>
            </a:r>
            <a:endParaRPr b="1" sz="2000">
              <a:solidFill>
                <a:schemeClr val="dk1"/>
              </a:solidFill>
              <a:latin typeface="Lato"/>
              <a:ea typeface="Lato"/>
              <a:cs typeface="Lato"/>
              <a:sym typeface="Lato"/>
            </a:endParaRPr>
          </a:p>
        </p:txBody>
      </p:sp>
      <p:sp>
        <p:nvSpPr>
          <p:cNvPr id="652" name="Google Shape;652;p70"/>
          <p:cNvSpPr txBox="1"/>
          <p:nvPr>
            <p:ph idx="4294967295" type="title"/>
          </p:nvPr>
        </p:nvSpPr>
        <p:spPr>
          <a:xfrm>
            <a:off x="11468800" y="3007950"/>
            <a:ext cx="3346200" cy="1055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sz="4800">
                <a:solidFill>
                  <a:schemeClr val="dk2"/>
                </a:solidFill>
              </a:rPr>
              <a:t>Venus</a:t>
            </a:r>
            <a:endParaRPr sz="4800">
              <a:solidFill>
                <a:schemeClr val="dk2"/>
              </a:solidFill>
            </a:endParaRPr>
          </a:p>
        </p:txBody>
      </p:sp>
      <p:sp>
        <p:nvSpPr>
          <p:cNvPr id="653" name="Google Shape;653;p70"/>
          <p:cNvSpPr txBox="1"/>
          <p:nvPr>
            <p:ph idx="4294967295" type="subTitle"/>
          </p:nvPr>
        </p:nvSpPr>
        <p:spPr>
          <a:xfrm>
            <a:off x="11468800" y="4063350"/>
            <a:ext cx="3346200" cy="11454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a:t>Venus has very high temperatures</a:t>
            </a:r>
            <a:endParaRPr/>
          </a:p>
        </p:txBody>
      </p:sp>
      <p:sp>
        <p:nvSpPr>
          <p:cNvPr id="654" name="Google Shape;654;p70"/>
          <p:cNvSpPr txBox="1"/>
          <p:nvPr>
            <p:ph idx="4294967295" type="title"/>
          </p:nvPr>
        </p:nvSpPr>
        <p:spPr>
          <a:xfrm>
            <a:off x="11468800" y="5583648"/>
            <a:ext cx="3346200" cy="1055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sz="4800"/>
              <a:t>Saturn</a:t>
            </a:r>
            <a:endParaRPr sz="4800"/>
          </a:p>
        </p:txBody>
      </p:sp>
      <p:sp>
        <p:nvSpPr>
          <p:cNvPr id="655" name="Google Shape;655;p70"/>
          <p:cNvSpPr txBox="1"/>
          <p:nvPr>
            <p:ph idx="4294967295" type="subTitle"/>
          </p:nvPr>
        </p:nvSpPr>
        <p:spPr>
          <a:xfrm>
            <a:off x="11468800" y="6639025"/>
            <a:ext cx="3346200" cy="11454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a:t>Saturn is a gas giant with rings</a:t>
            </a:r>
            <a:endParaRPr/>
          </a:p>
        </p:txBody>
      </p:sp>
      <p:pic>
        <p:nvPicPr>
          <p:cNvPr id="656" name="Google Shape;656;p70" title="Gráfico">
            <a:hlinkClick r:id="rId4"/>
          </p:cNvPr>
          <p:cNvPicPr preferRelativeResize="0"/>
          <p:nvPr/>
        </p:nvPicPr>
        <p:blipFill>
          <a:blip r:embed="rId5">
            <a:alphaModFix/>
          </a:blip>
          <a:stretch>
            <a:fillRect/>
          </a:stretch>
        </p:blipFill>
        <p:spPr>
          <a:xfrm>
            <a:off x="1876750" y="2496800"/>
            <a:ext cx="8607746" cy="5896097"/>
          </a:xfrm>
          <a:prstGeom prst="rect">
            <a:avLst/>
          </a:prstGeom>
          <a:noFill/>
          <a:ln>
            <a:noFill/>
          </a:ln>
        </p:spPr>
      </p:pic>
      <p:cxnSp>
        <p:nvCxnSpPr>
          <p:cNvPr id="657" name="Google Shape;657;p70"/>
          <p:cNvCxnSpPr/>
          <p:nvPr/>
        </p:nvCxnSpPr>
        <p:spPr>
          <a:xfrm>
            <a:off x="14191550" y="6071350"/>
            <a:ext cx="3157200" cy="846000"/>
          </a:xfrm>
          <a:prstGeom prst="bentConnector3">
            <a:avLst>
              <a:gd fmla="val 50000" name="adj1"/>
            </a:avLst>
          </a:prstGeom>
          <a:noFill/>
          <a:ln cap="flat" cmpd="sng" w="28575">
            <a:solidFill>
              <a:schemeClr val="dk1"/>
            </a:solidFill>
            <a:prstDash val="solid"/>
            <a:round/>
            <a:headEnd len="med" w="med" type="oval"/>
            <a:tailEnd len="med" w="med" type="none"/>
          </a:ln>
        </p:spPr>
      </p:cxnSp>
      <p:cxnSp>
        <p:nvCxnSpPr>
          <p:cNvPr id="658" name="Google Shape;658;p70"/>
          <p:cNvCxnSpPr/>
          <p:nvPr/>
        </p:nvCxnSpPr>
        <p:spPr>
          <a:xfrm>
            <a:off x="14191550" y="3630400"/>
            <a:ext cx="3157200" cy="846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2" name="Shape 662"/>
        <p:cNvGrpSpPr/>
        <p:nvPr/>
      </p:nvGrpSpPr>
      <p:grpSpPr>
        <a:xfrm>
          <a:off x="0" y="0"/>
          <a:ext cx="0" cy="0"/>
          <a:chOff x="0" y="0"/>
          <a:chExt cx="0" cy="0"/>
        </a:xfrm>
      </p:grpSpPr>
      <p:sp>
        <p:nvSpPr>
          <p:cNvPr id="663" name="Google Shape;663;p71"/>
          <p:cNvSpPr txBox="1"/>
          <p:nvPr>
            <p:ph type="title"/>
          </p:nvPr>
        </p:nvSpPr>
        <p:spPr>
          <a:xfrm>
            <a:off x="1440000" y="890050"/>
            <a:ext cx="15421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a:t>
            </a:r>
            <a:r>
              <a:rPr lang="en"/>
              <a:t>ynamic </a:t>
            </a:r>
            <a:r>
              <a:rPr lang="en">
                <a:solidFill>
                  <a:schemeClr val="dk2"/>
                </a:solidFill>
              </a:rPr>
              <a:t>programming</a:t>
            </a:r>
            <a:endParaRPr>
              <a:solidFill>
                <a:schemeClr val="dk2"/>
              </a:solidFill>
            </a:endParaRPr>
          </a:p>
        </p:txBody>
      </p:sp>
      <p:sp>
        <p:nvSpPr>
          <p:cNvPr id="664" name="Google Shape;664;p71"/>
          <p:cNvSpPr txBox="1"/>
          <p:nvPr>
            <p:ph idx="1" type="subTitle"/>
          </p:nvPr>
        </p:nvSpPr>
        <p:spPr>
          <a:xfrm>
            <a:off x="3420300" y="2943400"/>
            <a:ext cx="11447400" cy="5499000"/>
          </a:xfrm>
          <a:prstGeom prst="rect">
            <a:avLst/>
          </a:prstGeom>
        </p:spPr>
        <p:txBody>
          <a:bodyPr anchorCtr="0" anchor="t" bIns="182850" lIns="182850" spcFirstLastPara="1" rIns="182850" wrap="square" tIns="182850">
            <a:noAutofit/>
          </a:bodyPr>
          <a:lstStyle/>
          <a:p>
            <a:pPr indent="-635000" lvl="0" marL="914400" rtl="0" algn="l">
              <a:spcBef>
                <a:spcPts val="0"/>
              </a:spcBef>
              <a:spcAft>
                <a:spcPts val="0"/>
              </a:spcAft>
              <a:buSzPts val="28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indent="-635000" lvl="0" marL="914400" rtl="0" algn="l">
              <a:spcBef>
                <a:spcPts val="2000"/>
              </a:spcBef>
              <a:spcAft>
                <a:spcPts val="0"/>
              </a:spcAft>
              <a:buSzPts val="2800"/>
              <a:buChar char="●"/>
            </a:pPr>
            <a:r>
              <a:rPr lang="en"/>
              <a:t>Earth is the third planet from the Sun and the only one that harbors life in the Solar System. This is where we all live</a:t>
            </a:r>
            <a:endParaRPr/>
          </a:p>
          <a:p>
            <a:pPr indent="-635000" lvl="0" marL="914400" rtl="0" algn="l">
              <a:spcBef>
                <a:spcPts val="2000"/>
              </a:spcBef>
              <a:spcAft>
                <a:spcPts val="0"/>
              </a:spcAft>
              <a:buSzPts val="2800"/>
              <a:buChar char="●"/>
            </a:pPr>
            <a:r>
              <a:rPr lang="en"/>
              <a:t>Jupiter is a gas giant and the biggest planet in the Solar System. It's the fourth-brightest object in the night sky. It was named after the Roman god of the skies and lightning</a:t>
            </a:r>
            <a:endParaRPr/>
          </a:p>
        </p:txBody>
      </p:sp>
      <p:cxnSp>
        <p:nvCxnSpPr>
          <p:cNvPr id="665" name="Google Shape;665;p71"/>
          <p:cNvCxnSpPr/>
          <p:nvPr/>
        </p:nvCxnSpPr>
        <p:spPr>
          <a:xfrm>
            <a:off x="15218600" y="7148300"/>
            <a:ext cx="2202600" cy="12720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66" name="Google Shape;666;p71"/>
          <p:cNvCxnSpPr/>
          <p:nvPr/>
        </p:nvCxnSpPr>
        <p:spPr>
          <a:xfrm flipH="1" rot="-5400000">
            <a:off x="37950" y="6769950"/>
            <a:ext cx="4748400" cy="559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0" name="Shape 670"/>
        <p:cNvGrpSpPr/>
        <p:nvPr/>
      </p:nvGrpSpPr>
      <p:grpSpPr>
        <a:xfrm>
          <a:off x="0" y="0"/>
          <a:ext cx="0" cy="0"/>
          <a:chOff x="0" y="0"/>
          <a:chExt cx="0" cy="0"/>
        </a:xfrm>
      </p:grpSpPr>
      <p:sp>
        <p:nvSpPr>
          <p:cNvPr id="671" name="Google Shape;671;p72"/>
          <p:cNvSpPr txBox="1"/>
          <p:nvPr>
            <p:ph idx="3" type="subTitle"/>
          </p:nvPr>
        </p:nvSpPr>
        <p:spPr>
          <a:xfrm>
            <a:off x="10110550" y="6187250"/>
            <a:ext cx="5011200" cy="1145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Kaliyah Harris</a:t>
            </a:r>
            <a:endParaRPr/>
          </a:p>
        </p:txBody>
      </p:sp>
      <p:sp>
        <p:nvSpPr>
          <p:cNvPr id="672" name="Google Shape;672;p72"/>
          <p:cNvSpPr txBox="1"/>
          <p:nvPr>
            <p:ph idx="4" type="subTitle"/>
          </p:nvPr>
        </p:nvSpPr>
        <p:spPr>
          <a:xfrm>
            <a:off x="3166150" y="6187250"/>
            <a:ext cx="5011200" cy="1145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Joe Hill</a:t>
            </a:r>
            <a:endParaRPr/>
          </a:p>
        </p:txBody>
      </p:sp>
      <p:pic>
        <p:nvPicPr>
          <p:cNvPr id="673" name="Google Shape;673;p72"/>
          <p:cNvPicPr preferRelativeResize="0"/>
          <p:nvPr/>
        </p:nvPicPr>
        <p:blipFill rotWithShape="1">
          <a:blip r:embed="rId3">
            <a:alphaModFix/>
          </a:blip>
          <a:srcRect b="18343" l="0" r="8433" t="8369"/>
          <a:stretch/>
        </p:blipFill>
        <p:spPr>
          <a:xfrm>
            <a:off x="11008178" y="2751300"/>
            <a:ext cx="3216000" cy="3216000"/>
          </a:xfrm>
          <a:prstGeom prst="rect">
            <a:avLst/>
          </a:prstGeom>
          <a:noFill/>
          <a:ln cap="flat" cmpd="sng" w="28575">
            <a:solidFill>
              <a:schemeClr val="dk2"/>
            </a:solidFill>
            <a:prstDash val="solid"/>
            <a:round/>
            <a:headEnd len="sm" w="sm" type="none"/>
            <a:tailEnd len="sm" w="sm" type="none"/>
          </a:ln>
        </p:spPr>
      </p:pic>
      <p:pic>
        <p:nvPicPr>
          <p:cNvPr id="674" name="Google Shape;674;p72"/>
          <p:cNvPicPr preferRelativeResize="0"/>
          <p:nvPr/>
        </p:nvPicPr>
        <p:blipFill rotWithShape="1">
          <a:blip r:embed="rId4">
            <a:alphaModFix/>
          </a:blip>
          <a:srcRect b="15868" l="0" r="0" t="4151"/>
          <a:stretch/>
        </p:blipFill>
        <p:spPr>
          <a:xfrm>
            <a:off x="4063728" y="2751200"/>
            <a:ext cx="3216000" cy="3216000"/>
          </a:xfrm>
          <a:prstGeom prst="rect">
            <a:avLst/>
          </a:prstGeom>
          <a:noFill/>
          <a:ln cap="flat" cmpd="sng" w="28575">
            <a:solidFill>
              <a:schemeClr val="dk2"/>
            </a:solidFill>
            <a:prstDash val="solid"/>
            <a:round/>
            <a:headEnd len="sm" w="sm" type="none"/>
            <a:tailEnd len="sm" w="sm" type="none"/>
          </a:ln>
        </p:spPr>
      </p:pic>
      <p:sp>
        <p:nvSpPr>
          <p:cNvPr id="675" name="Google Shape;675;p7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a:t>
            </a:r>
            <a:r>
              <a:rPr lang="en"/>
              <a:t>ur </a:t>
            </a:r>
            <a:r>
              <a:rPr lang="en">
                <a:solidFill>
                  <a:schemeClr val="dk2"/>
                </a:solidFill>
              </a:rPr>
              <a:t>team</a:t>
            </a:r>
            <a:endParaRPr>
              <a:solidFill>
                <a:schemeClr val="dk2"/>
              </a:solidFill>
            </a:endParaRPr>
          </a:p>
        </p:txBody>
      </p:sp>
      <p:sp>
        <p:nvSpPr>
          <p:cNvPr id="676" name="Google Shape;676;p72"/>
          <p:cNvSpPr txBox="1"/>
          <p:nvPr>
            <p:ph idx="1" type="subTitle"/>
          </p:nvPr>
        </p:nvSpPr>
        <p:spPr>
          <a:xfrm>
            <a:off x="10110393" y="7076207"/>
            <a:ext cx="5011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speak a bit about this person here</a:t>
            </a:r>
            <a:endParaRPr/>
          </a:p>
        </p:txBody>
      </p:sp>
      <p:sp>
        <p:nvSpPr>
          <p:cNvPr id="677" name="Google Shape;677;p72"/>
          <p:cNvSpPr txBox="1"/>
          <p:nvPr>
            <p:ph idx="2" type="subTitle"/>
          </p:nvPr>
        </p:nvSpPr>
        <p:spPr>
          <a:xfrm>
            <a:off x="3166425" y="7076207"/>
            <a:ext cx="5011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speak a bit about this person here</a:t>
            </a:r>
            <a:endParaRPr/>
          </a:p>
        </p:txBody>
      </p:sp>
      <p:cxnSp>
        <p:nvCxnSpPr>
          <p:cNvPr id="678" name="Google Shape;678;p72"/>
          <p:cNvCxnSpPr/>
          <p:nvPr/>
        </p:nvCxnSpPr>
        <p:spPr>
          <a:xfrm rot="5400000">
            <a:off x="6461100" y="6559450"/>
            <a:ext cx="5365800" cy="516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2" name="Shape 682"/>
        <p:cNvGrpSpPr/>
        <p:nvPr/>
      </p:nvGrpSpPr>
      <p:grpSpPr>
        <a:xfrm>
          <a:off x="0" y="0"/>
          <a:ext cx="0" cy="0"/>
          <a:chOff x="0" y="0"/>
          <a:chExt cx="0" cy="0"/>
        </a:xfrm>
      </p:grpSpPr>
      <p:sp>
        <p:nvSpPr>
          <p:cNvPr id="683" name="Google Shape;683;p7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Dynamic programming</a:t>
            </a:r>
            <a:r>
              <a:rPr lang="en">
                <a:solidFill>
                  <a:schemeClr val="dk2"/>
                </a:solidFill>
              </a:rPr>
              <a:t> uses</a:t>
            </a:r>
            <a:endParaRPr>
              <a:solidFill>
                <a:schemeClr val="dk2"/>
              </a:solidFill>
            </a:endParaRPr>
          </a:p>
        </p:txBody>
      </p:sp>
      <p:sp>
        <p:nvSpPr>
          <p:cNvPr id="684" name="Google Shape;684;p73"/>
          <p:cNvSpPr txBox="1"/>
          <p:nvPr/>
        </p:nvSpPr>
        <p:spPr>
          <a:xfrm>
            <a:off x="1749750" y="3248200"/>
            <a:ext cx="4680000" cy="1563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Dynamic programming</a:t>
            </a:r>
            <a:endParaRPr b="1" sz="4000">
              <a:solidFill>
                <a:schemeClr val="dk2"/>
              </a:solidFill>
              <a:latin typeface="Comfortaa"/>
              <a:ea typeface="Comfortaa"/>
              <a:cs typeface="Comfortaa"/>
              <a:sym typeface="Comfortaa"/>
            </a:endParaRPr>
          </a:p>
        </p:txBody>
      </p:sp>
      <p:sp>
        <p:nvSpPr>
          <p:cNvPr id="685" name="Google Shape;685;p73"/>
          <p:cNvSpPr txBox="1"/>
          <p:nvPr/>
        </p:nvSpPr>
        <p:spPr>
          <a:xfrm>
            <a:off x="1749700" y="4659400"/>
            <a:ext cx="4680000" cy="38850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Jupiter is a gas giant and the biggest planet in the Solar System. It's the fourth-brightest object in the night sky. It was named after the Roman god of the skies and lightning</a:t>
            </a:r>
            <a:endParaRPr sz="2800">
              <a:solidFill>
                <a:schemeClr val="dk1"/>
              </a:solidFill>
              <a:latin typeface="Lato"/>
              <a:ea typeface="Lato"/>
              <a:cs typeface="Lato"/>
              <a:sym typeface="Lato"/>
            </a:endParaRPr>
          </a:p>
          <a:p>
            <a:pPr indent="0" lvl="0" marL="0" rtl="0" algn="r">
              <a:lnSpc>
                <a:spcPct val="115000"/>
              </a:lnSpc>
              <a:spcBef>
                <a:spcPts val="0"/>
              </a:spcBef>
              <a:spcAft>
                <a:spcPts val="0"/>
              </a:spcAft>
              <a:buNone/>
            </a:pPr>
            <a:r>
              <a:t/>
            </a:r>
            <a:endParaRPr sz="2800">
              <a:solidFill>
                <a:schemeClr val="dk1"/>
              </a:solidFill>
              <a:latin typeface="Lato"/>
              <a:ea typeface="Lato"/>
              <a:cs typeface="Lato"/>
              <a:sym typeface="Lato"/>
            </a:endParaRPr>
          </a:p>
        </p:txBody>
      </p:sp>
      <p:sp>
        <p:nvSpPr>
          <p:cNvPr id="686" name="Google Shape;686;p73"/>
          <p:cNvSpPr txBox="1"/>
          <p:nvPr/>
        </p:nvSpPr>
        <p:spPr>
          <a:xfrm>
            <a:off x="7991150" y="3500999"/>
            <a:ext cx="2846400" cy="1563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1st</a:t>
            </a:r>
            <a:endParaRPr b="1" sz="4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Use</a:t>
            </a:r>
            <a:endParaRPr b="1" sz="4000">
              <a:solidFill>
                <a:schemeClr val="dk2"/>
              </a:solidFill>
              <a:latin typeface="Comfortaa"/>
              <a:ea typeface="Comfortaa"/>
              <a:cs typeface="Comfortaa"/>
              <a:sym typeface="Comfortaa"/>
            </a:endParaRPr>
          </a:p>
        </p:txBody>
      </p:sp>
      <p:sp>
        <p:nvSpPr>
          <p:cNvPr id="687" name="Google Shape;687;p73"/>
          <p:cNvSpPr txBox="1"/>
          <p:nvPr/>
        </p:nvSpPr>
        <p:spPr>
          <a:xfrm>
            <a:off x="7750250" y="4811800"/>
            <a:ext cx="3328200" cy="1989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Earth is the third planet from the Sun and has life</a:t>
            </a:r>
            <a:endParaRPr sz="2800">
              <a:solidFill>
                <a:schemeClr val="dk1"/>
              </a:solidFill>
              <a:latin typeface="Lato"/>
              <a:ea typeface="Lato"/>
              <a:cs typeface="Lato"/>
              <a:sym typeface="Lato"/>
            </a:endParaRPr>
          </a:p>
        </p:txBody>
      </p:sp>
      <p:sp>
        <p:nvSpPr>
          <p:cNvPr id="688" name="Google Shape;688;p73"/>
          <p:cNvSpPr txBox="1"/>
          <p:nvPr/>
        </p:nvSpPr>
        <p:spPr>
          <a:xfrm>
            <a:off x="11038120" y="3500999"/>
            <a:ext cx="2846400" cy="1563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2nd</a:t>
            </a:r>
            <a:endParaRPr b="1" sz="4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Use</a:t>
            </a:r>
            <a:endParaRPr b="1" sz="4000">
              <a:solidFill>
                <a:schemeClr val="dk2"/>
              </a:solidFill>
              <a:latin typeface="Comfortaa"/>
              <a:ea typeface="Comfortaa"/>
              <a:cs typeface="Comfortaa"/>
              <a:sym typeface="Comfortaa"/>
            </a:endParaRPr>
          </a:p>
        </p:txBody>
      </p:sp>
      <p:sp>
        <p:nvSpPr>
          <p:cNvPr id="689" name="Google Shape;689;p73"/>
          <p:cNvSpPr txBox="1"/>
          <p:nvPr/>
        </p:nvSpPr>
        <p:spPr>
          <a:xfrm>
            <a:off x="10797220" y="4811800"/>
            <a:ext cx="3328200" cy="1989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Despite being red, Mars is actually a cold place</a:t>
            </a:r>
            <a:endParaRPr sz="2800">
              <a:solidFill>
                <a:schemeClr val="dk1"/>
              </a:solidFill>
              <a:latin typeface="Lato"/>
              <a:ea typeface="Lato"/>
              <a:cs typeface="Lato"/>
              <a:sym typeface="Lato"/>
            </a:endParaRPr>
          </a:p>
        </p:txBody>
      </p:sp>
      <p:sp>
        <p:nvSpPr>
          <p:cNvPr id="690" name="Google Shape;690;p73"/>
          <p:cNvSpPr txBox="1"/>
          <p:nvPr/>
        </p:nvSpPr>
        <p:spPr>
          <a:xfrm>
            <a:off x="14082690" y="3500999"/>
            <a:ext cx="2846400" cy="1563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3rd</a:t>
            </a:r>
            <a:endParaRPr b="1" sz="4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2200"/>
              <a:buFont typeface="Arial"/>
              <a:buNone/>
            </a:pPr>
            <a:r>
              <a:rPr b="1" lang="en" sz="4000">
                <a:solidFill>
                  <a:schemeClr val="dk2"/>
                </a:solidFill>
                <a:latin typeface="Comfortaa"/>
                <a:ea typeface="Comfortaa"/>
                <a:cs typeface="Comfortaa"/>
                <a:sym typeface="Comfortaa"/>
              </a:rPr>
              <a:t>Use</a:t>
            </a:r>
            <a:endParaRPr b="1" sz="4000">
              <a:solidFill>
                <a:schemeClr val="dk2"/>
              </a:solidFill>
              <a:latin typeface="Comfortaa"/>
              <a:ea typeface="Comfortaa"/>
              <a:cs typeface="Comfortaa"/>
              <a:sym typeface="Comfortaa"/>
            </a:endParaRPr>
          </a:p>
        </p:txBody>
      </p:sp>
      <p:sp>
        <p:nvSpPr>
          <p:cNvPr id="691" name="Google Shape;691;p73"/>
          <p:cNvSpPr txBox="1"/>
          <p:nvPr/>
        </p:nvSpPr>
        <p:spPr>
          <a:xfrm>
            <a:off x="13844190" y="4811801"/>
            <a:ext cx="3323400" cy="1989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Lato"/>
                <a:ea typeface="Lato"/>
                <a:cs typeface="Lato"/>
                <a:sym typeface="Lato"/>
              </a:rPr>
              <a:t>Mercury is the smallest planet in the Solar System</a:t>
            </a:r>
            <a:endParaRPr sz="2800">
              <a:solidFill>
                <a:schemeClr val="dk1"/>
              </a:solidFill>
              <a:latin typeface="Lato"/>
              <a:ea typeface="Lato"/>
              <a:cs typeface="Lato"/>
              <a:sym typeface="Lato"/>
            </a:endParaRPr>
          </a:p>
        </p:txBody>
      </p:sp>
      <p:cxnSp>
        <p:nvCxnSpPr>
          <p:cNvPr id="692" name="Google Shape;692;p73"/>
          <p:cNvCxnSpPr/>
          <p:nvPr/>
        </p:nvCxnSpPr>
        <p:spPr>
          <a:xfrm rot="5400000">
            <a:off x="3766650" y="5842650"/>
            <a:ext cx="6928800" cy="444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93" name="Google Shape;693;p73"/>
          <p:cNvCxnSpPr/>
          <p:nvPr/>
        </p:nvCxnSpPr>
        <p:spPr>
          <a:xfrm>
            <a:off x="13170700" y="7281400"/>
            <a:ext cx="4250400" cy="1138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97" name="Shape 697"/>
        <p:cNvGrpSpPr/>
        <p:nvPr/>
      </p:nvGrpSpPr>
      <p:grpSpPr>
        <a:xfrm>
          <a:off x="0" y="0"/>
          <a:ext cx="0" cy="0"/>
          <a:chOff x="0" y="0"/>
          <a:chExt cx="0" cy="0"/>
        </a:xfrm>
      </p:grpSpPr>
      <p:sp>
        <p:nvSpPr>
          <p:cNvPr id="698" name="Google Shape;698;p74"/>
          <p:cNvSpPr txBox="1"/>
          <p:nvPr>
            <p:ph type="title"/>
          </p:nvPr>
        </p:nvSpPr>
        <p:spPr>
          <a:xfrm>
            <a:off x="4695838" y="1355050"/>
            <a:ext cx="8896200" cy="2117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Thanks!</a:t>
            </a:r>
            <a:endParaRPr/>
          </a:p>
        </p:txBody>
      </p:sp>
      <p:sp>
        <p:nvSpPr>
          <p:cNvPr id="699" name="Google Shape;699;p74"/>
          <p:cNvSpPr txBox="1"/>
          <p:nvPr>
            <p:ph idx="1" type="subTitle"/>
          </p:nvPr>
        </p:nvSpPr>
        <p:spPr>
          <a:xfrm>
            <a:off x="4695838" y="3682900"/>
            <a:ext cx="8896200" cy="2117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DM Sans Medium"/>
                <a:ea typeface="DM Sans Medium"/>
                <a:cs typeface="DM Sans Medium"/>
                <a:sym typeface="DM Sans Medium"/>
              </a:rPr>
              <a:t>D</a:t>
            </a:r>
            <a:r>
              <a:rPr lang="en" sz="4000">
                <a:solidFill>
                  <a:schemeClr val="dk2"/>
                </a:solidFill>
                <a:latin typeface="DM Sans Medium"/>
                <a:ea typeface="DM Sans Medium"/>
                <a:cs typeface="DM Sans Medium"/>
                <a:sym typeface="DM Sans Medium"/>
              </a:rPr>
              <a:t>o you have any questions?</a:t>
            </a:r>
            <a:endParaRPr sz="4000">
              <a:solidFill>
                <a:schemeClr val="dk2"/>
              </a:solidFill>
              <a:latin typeface="DM Sans Medium"/>
              <a:ea typeface="DM Sans Medium"/>
              <a:cs typeface="DM Sans Medium"/>
              <a:sym typeface="DM Sans Medium"/>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700" name="Google Shape;700;p74"/>
          <p:cNvGrpSpPr/>
          <p:nvPr/>
        </p:nvGrpSpPr>
        <p:grpSpPr>
          <a:xfrm>
            <a:off x="7145048" y="6182670"/>
            <a:ext cx="552024" cy="551981"/>
            <a:chOff x="3368074" y="3882537"/>
            <a:chExt cx="215298" cy="215298"/>
          </a:xfrm>
        </p:grpSpPr>
        <p:sp>
          <p:nvSpPr>
            <p:cNvPr id="701" name="Google Shape;701;p7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 name="Google Shape;702;p7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 name="Google Shape;703;p7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4" name="Google Shape;704;p74"/>
          <p:cNvGrpSpPr/>
          <p:nvPr/>
        </p:nvGrpSpPr>
        <p:grpSpPr>
          <a:xfrm>
            <a:off x="8877112" y="6220087"/>
            <a:ext cx="533580" cy="477149"/>
            <a:chOff x="3824739" y="3890112"/>
            <a:chExt cx="208105" cy="186110"/>
          </a:xfrm>
        </p:grpSpPr>
        <p:sp>
          <p:nvSpPr>
            <p:cNvPr id="705" name="Google Shape;705;p7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7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 name="Google Shape;707;p7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8" name="Google Shape;708;p74"/>
          <p:cNvSpPr/>
          <p:nvPr/>
        </p:nvSpPr>
        <p:spPr>
          <a:xfrm>
            <a:off x="10604880" y="6220564"/>
            <a:ext cx="583022" cy="476194"/>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74"/>
          <p:cNvSpPr txBox="1"/>
          <p:nvPr/>
        </p:nvSpPr>
        <p:spPr>
          <a:xfrm>
            <a:off x="4992238" y="8099300"/>
            <a:ext cx="8303400" cy="5208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400">
                <a:solidFill>
                  <a:schemeClr val="dk1"/>
                </a:solidFill>
                <a:latin typeface="Lato"/>
                <a:ea typeface="Lato"/>
                <a:cs typeface="Lato"/>
                <a:sym typeface="Lato"/>
              </a:rPr>
              <a:t>Please keep this slide for attribution</a:t>
            </a:r>
            <a:endParaRPr sz="2400">
              <a:solidFill>
                <a:schemeClr val="dk1"/>
              </a:solidFill>
              <a:latin typeface="Lato"/>
              <a:ea typeface="Lato"/>
              <a:cs typeface="Lato"/>
              <a:sym typeface="Lato"/>
            </a:endParaRPr>
          </a:p>
        </p:txBody>
      </p:sp>
      <p:cxnSp>
        <p:nvCxnSpPr>
          <p:cNvPr id="710" name="Google Shape;710;p74"/>
          <p:cNvCxnSpPr/>
          <p:nvPr/>
        </p:nvCxnSpPr>
        <p:spPr>
          <a:xfrm rot="5400000">
            <a:off x="447250" y="5274000"/>
            <a:ext cx="6928800" cy="444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11" name="Google Shape;711;p74"/>
          <p:cNvCxnSpPr/>
          <p:nvPr/>
        </p:nvCxnSpPr>
        <p:spPr>
          <a:xfrm>
            <a:off x="11922900" y="5292675"/>
            <a:ext cx="4250400" cy="1138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15" name="Shape 715"/>
        <p:cNvGrpSpPr/>
        <p:nvPr/>
      </p:nvGrpSpPr>
      <p:grpSpPr>
        <a:xfrm>
          <a:off x="0" y="0"/>
          <a:ext cx="0" cy="0"/>
          <a:chOff x="0" y="0"/>
          <a:chExt cx="0" cy="0"/>
        </a:xfrm>
      </p:grpSpPr>
      <p:sp>
        <p:nvSpPr>
          <p:cNvPr id="716" name="Google Shape;716;p75"/>
          <p:cNvSpPr txBox="1"/>
          <p:nvPr>
            <p:ph idx="4294967295" type="body"/>
          </p:nvPr>
        </p:nvSpPr>
        <p:spPr>
          <a:xfrm>
            <a:off x="1440000" y="2631150"/>
            <a:ext cx="15408000" cy="6268800"/>
          </a:xfrm>
          <a:prstGeom prst="rect">
            <a:avLst/>
          </a:prstGeom>
        </p:spPr>
        <p:txBody>
          <a:bodyPr anchorCtr="0" anchor="t" bIns="182850" lIns="182850" spcFirstLastPara="1" rIns="182850" wrap="square" tIns="182850">
            <a:noAutofit/>
          </a:bodyPr>
          <a:lstStyle/>
          <a:p>
            <a:pPr indent="0" lvl="0" marL="0" marR="0" rtl="0" algn="l">
              <a:lnSpc>
                <a:spcPct val="100000"/>
              </a:lnSpc>
              <a:spcBef>
                <a:spcPts val="0"/>
              </a:spcBef>
              <a:spcAft>
                <a:spcPts val="0"/>
              </a:spcAft>
              <a:buNone/>
            </a:pPr>
            <a:r>
              <a:rPr lang="en" sz="2400"/>
              <a:t>Here’s an assortment of alternative resources whose style fits the one of this template:</a:t>
            </a:r>
            <a:endParaRPr sz="2400"/>
          </a:p>
          <a:p>
            <a:pPr indent="0" lvl="0" marL="0" rtl="0" algn="l">
              <a:lnSpc>
                <a:spcPct val="100000"/>
              </a:lnSpc>
              <a:spcBef>
                <a:spcPts val="2000"/>
              </a:spcBef>
              <a:spcAft>
                <a:spcPts val="0"/>
              </a:spcAft>
              <a:buNone/>
            </a:pPr>
            <a:r>
              <a:rPr lang="en" sz="3600">
                <a:solidFill>
                  <a:schemeClr val="dk2"/>
                </a:solidFill>
                <a:latin typeface="DM Sans Medium"/>
                <a:ea typeface="DM Sans Medium"/>
                <a:cs typeface="DM Sans Medium"/>
                <a:sym typeface="DM Sans Medium"/>
              </a:rPr>
              <a:t>Photos</a:t>
            </a:r>
            <a:endParaRPr sz="3600">
              <a:solidFill>
                <a:schemeClr val="dk2"/>
              </a:solidFill>
              <a:latin typeface="DM Sans Medium"/>
              <a:ea typeface="DM Sans Medium"/>
              <a:cs typeface="DM Sans Medium"/>
              <a:sym typeface="DM Sans Medium"/>
            </a:endParaRPr>
          </a:p>
          <a:p>
            <a:pPr indent="-406400" lvl="0" marL="482600" rtl="0" algn="l">
              <a:lnSpc>
                <a:spcPct val="115000"/>
              </a:lnSpc>
              <a:spcBef>
                <a:spcPts val="2000"/>
              </a:spcBef>
              <a:spcAft>
                <a:spcPts val="0"/>
              </a:spcAft>
              <a:buSzPts val="2400"/>
              <a:buFont typeface="Anaheim"/>
              <a:buChar char="●"/>
            </a:pPr>
            <a:r>
              <a:rPr lang="en" sz="2400">
                <a:solidFill>
                  <a:schemeClr val="hlink"/>
                </a:solidFill>
                <a:uFill>
                  <a:noFill/>
                </a:uFill>
                <a:hlinkClick r:id="rId3"/>
              </a:rPr>
              <a:t>Programming background collage</a:t>
            </a:r>
            <a:endParaRPr sz="2400"/>
          </a:p>
          <a:p>
            <a:pPr indent="-406400" lvl="0" marL="482600" rtl="0" algn="l">
              <a:lnSpc>
                <a:spcPct val="115000"/>
              </a:lnSpc>
              <a:spcBef>
                <a:spcPts val="600"/>
              </a:spcBef>
              <a:spcAft>
                <a:spcPts val="0"/>
              </a:spcAft>
              <a:buSzPts val="2400"/>
              <a:buFont typeface="Nunito Light"/>
              <a:buChar char="●"/>
            </a:pPr>
            <a:r>
              <a:rPr lang="en" sz="2400">
                <a:solidFill>
                  <a:schemeClr val="hlink"/>
                </a:solidFill>
                <a:uFill>
                  <a:noFill/>
                </a:uFill>
                <a:hlinkClick r:id="rId4"/>
              </a:rPr>
              <a:t>Programming background collage I</a:t>
            </a:r>
            <a:endParaRPr sz="2400"/>
          </a:p>
          <a:p>
            <a:pPr indent="-406400" lvl="0" marL="482600" rtl="0" algn="l">
              <a:lnSpc>
                <a:spcPct val="115000"/>
              </a:lnSpc>
              <a:spcBef>
                <a:spcPts val="600"/>
              </a:spcBef>
              <a:spcAft>
                <a:spcPts val="0"/>
              </a:spcAft>
              <a:buSzPts val="2400"/>
              <a:buFont typeface="Nunito Light"/>
              <a:buChar char="●"/>
            </a:pPr>
            <a:r>
              <a:rPr lang="en" sz="2400">
                <a:solidFill>
                  <a:schemeClr val="hlink"/>
                </a:solidFill>
                <a:uFill>
                  <a:noFill/>
                </a:uFill>
                <a:hlinkClick r:id="rId5"/>
              </a:rPr>
              <a:t>Programming background collage II</a:t>
            </a:r>
            <a:endParaRPr sz="2400"/>
          </a:p>
          <a:p>
            <a:pPr indent="-406400" lvl="0" marL="482600" rtl="0" algn="l">
              <a:lnSpc>
                <a:spcPct val="115000"/>
              </a:lnSpc>
              <a:spcBef>
                <a:spcPts val="600"/>
              </a:spcBef>
              <a:spcAft>
                <a:spcPts val="0"/>
              </a:spcAft>
              <a:buSzPts val="2400"/>
              <a:buFont typeface="Nunito Light"/>
              <a:buChar char="●"/>
            </a:pPr>
            <a:r>
              <a:rPr lang="en" sz="2400">
                <a:solidFill>
                  <a:schemeClr val="hlink"/>
                </a:solidFill>
                <a:uFill>
                  <a:noFill/>
                </a:uFill>
                <a:hlinkClick r:id="rId6"/>
              </a:rPr>
              <a:t>Programming background collage III</a:t>
            </a:r>
            <a:endParaRPr sz="2400"/>
          </a:p>
          <a:p>
            <a:pPr indent="-406400" lvl="0" marL="482600" rtl="0" algn="l">
              <a:lnSpc>
                <a:spcPct val="115000"/>
              </a:lnSpc>
              <a:spcBef>
                <a:spcPts val="600"/>
              </a:spcBef>
              <a:spcAft>
                <a:spcPts val="0"/>
              </a:spcAft>
              <a:buSzPts val="2400"/>
              <a:buFont typeface="Nunito Light"/>
              <a:buChar char="●"/>
            </a:pPr>
            <a:r>
              <a:rPr lang="en" sz="2400">
                <a:solidFill>
                  <a:schemeClr val="hlink"/>
                </a:solidFill>
                <a:uFill>
                  <a:noFill/>
                </a:uFill>
                <a:hlinkClick r:id="rId7"/>
              </a:rPr>
              <a:t>Person working html on computer</a:t>
            </a:r>
            <a:endParaRPr sz="2400"/>
          </a:p>
          <a:p>
            <a:pPr indent="-406400" lvl="0" marL="482600" rtl="0" algn="l">
              <a:lnSpc>
                <a:spcPct val="115000"/>
              </a:lnSpc>
              <a:spcBef>
                <a:spcPts val="600"/>
              </a:spcBef>
              <a:spcAft>
                <a:spcPts val="0"/>
              </a:spcAft>
              <a:buSzPts val="2400"/>
              <a:buFont typeface="Nunito Light"/>
              <a:buChar char="●"/>
            </a:pPr>
            <a:r>
              <a:rPr lang="en" sz="2400">
                <a:solidFill>
                  <a:schemeClr val="hlink"/>
                </a:solidFill>
                <a:uFill>
                  <a:noFill/>
                </a:uFill>
                <a:hlinkClick r:id="rId8"/>
              </a:rPr>
              <a:t>Programming background with html text</a:t>
            </a:r>
            <a:endParaRPr sz="2400"/>
          </a:p>
        </p:txBody>
      </p:sp>
      <p:sp>
        <p:nvSpPr>
          <p:cNvPr id="717" name="Google Shape;717;p7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a:t>
            </a:r>
            <a:r>
              <a:rPr lang="en"/>
              <a:t>lternative </a:t>
            </a:r>
            <a:r>
              <a:rPr lang="en">
                <a:solidFill>
                  <a:schemeClr val="dk2"/>
                </a:solidFill>
              </a:rPr>
              <a:t>resources</a:t>
            </a:r>
            <a:endParaRPr>
              <a:solidFill>
                <a:schemeClr val="dk2"/>
              </a:solidFill>
            </a:endParaRPr>
          </a:p>
        </p:txBody>
      </p:sp>
      <p:cxnSp>
        <p:nvCxnSpPr>
          <p:cNvPr id="718" name="Google Shape;718;p75"/>
          <p:cNvCxnSpPr/>
          <p:nvPr/>
        </p:nvCxnSpPr>
        <p:spPr>
          <a:xfrm rot="5400000">
            <a:off x="8684750" y="6429500"/>
            <a:ext cx="3580200" cy="2695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19" name="Google Shape;719;p75"/>
          <p:cNvCxnSpPr/>
          <p:nvPr/>
        </p:nvCxnSpPr>
        <p:spPr>
          <a:xfrm>
            <a:off x="8859250" y="4353900"/>
            <a:ext cx="8560200" cy="1236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3" name="Shape 723"/>
        <p:cNvGrpSpPr/>
        <p:nvPr/>
      </p:nvGrpSpPr>
      <p:grpSpPr>
        <a:xfrm>
          <a:off x="0" y="0"/>
          <a:ext cx="0" cy="0"/>
          <a:chOff x="0" y="0"/>
          <a:chExt cx="0" cy="0"/>
        </a:xfrm>
      </p:grpSpPr>
      <p:sp>
        <p:nvSpPr>
          <p:cNvPr id="724" name="Google Shape;724;p76"/>
          <p:cNvSpPr txBox="1"/>
          <p:nvPr>
            <p:ph idx="1" type="body"/>
          </p:nvPr>
        </p:nvSpPr>
        <p:spPr>
          <a:xfrm>
            <a:off x="1440000" y="2431484"/>
            <a:ext cx="15408000" cy="6292800"/>
          </a:xfrm>
          <a:prstGeom prst="rect">
            <a:avLst/>
          </a:prstGeom>
        </p:spPr>
        <p:txBody>
          <a:bodyPr anchorCtr="0" anchor="t" bIns="182850" lIns="182850" spcFirstLastPara="1" rIns="182850" wrap="square" tIns="182850">
            <a:noAutofit/>
          </a:bodyPr>
          <a:lstStyle/>
          <a:p>
            <a:pPr indent="0" lvl="0" marL="0" rtl="0" algn="l">
              <a:lnSpc>
                <a:spcPct val="100000"/>
              </a:lnSpc>
              <a:spcBef>
                <a:spcPts val="600"/>
              </a:spcBef>
              <a:spcAft>
                <a:spcPts val="0"/>
              </a:spcAft>
              <a:buClr>
                <a:schemeClr val="dk1"/>
              </a:buClr>
              <a:buSzPts val="2200"/>
              <a:buFont typeface="Arial"/>
              <a:buNone/>
            </a:pPr>
            <a:r>
              <a:rPr lang="en" sz="2400">
                <a:solidFill>
                  <a:schemeClr val="dk1"/>
                </a:solidFill>
              </a:rPr>
              <a:t>Did you like the resources on this template? Get them for free at our other websites:</a:t>
            </a:r>
            <a:endParaRPr sz="3600">
              <a:solidFill>
                <a:schemeClr val="dk1"/>
              </a:solidFill>
            </a:endParaRPr>
          </a:p>
          <a:p>
            <a:pPr indent="0" lvl="0" marL="0" rtl="0" algn="l">
              <a:spcBef>
                <a:spcPts val="2000"/>
              </a:spcBef>
              <a:spcAft>
                <a:spcPts val="0"/>
              </a:spcAft>
              <a:buNone/>
            </a:pPr>
            <a:r>
              <a:rPr lang="en" sz="3600">
                <a:solidFill>
                  <a:schemeClr val="dk2"/>
                </a:solidFill>
                <a:latin typeface="DM Sans Medium"/>
                <a:ea typeface="DM Sans Medium"/>
                <a:cs typeface="DM Sans Medium"/>
                <a:sym typeface="DM Sans Medium"/>
              </a:rPr>
              <a:t>Photos</a:t>
            </a:r>
            <a:endParaRPr sz="3600">
              <a:solidFill>
                <a:schemeClr val="dk2"/>
              </a:solidFill>
              <a:latin typeface="DM Sans Medium"/>
              <a:ea typeface="DM Sans Medium"/>
              <a:cs typeface="DM Sans Medium"/>
              <a:sym typeface="DM Sans Medium"/>
            </a:endParaRPr>
          </a:p>
          <a:p>
            <a:pPr indent="-406400" lvl="0" marL="482600" rtl="0" algn="l">
              <a:lnSpc>
                <a:spcPct val="115000"/>
              </a:lnSpc>
              <a:spcBef>
                <a:spcPts val="2000"/>
              </a:spcBef>
              <a:spcAft>
                <a:spcPts val="0"/>
              </a:spcAft>
              <a:buClr>
                <a:schemeClr val="dk1"/>
              </a:buClr>
              <a:buSzPts val="2400"/>
              <a:buFont typeface="Anaheim"/>
              <a:buChar char="●"/>
            </a:pPr>
            <a:r>
              <a:rPr lang="en">
                <a:solidFill>
                  <a:schemeClr val="hlink"/>
                </a:solidFill>
                <a:uFill>
                  <a:noFill/>
                </a:uFill>
                <a:hlinkClick r:id="rId3"/>
              </a:rPr>
              <a:t>Website hosting concept with circuits</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4"/>
              </a:rPr>
              <a:t>Website hosting concept with screen</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5"/>
              </a:rPr>
              <a:t>Website hosting with man holding tablet</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6"/>
              </a:rPr>
              <a:t>Person in front of computer working html</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7"/>
              </a:rPr>
              <a:t>Person working html on computer</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8"/>
              </a:rPr>
              <a:t>Person working html on computer</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9"/>
              </a:rPr>
              <a:t>Programming background collage</a:t>
            </a:r>
            <a:endParaRPr/>
          </a:p>
          <a:p>
            <a:pPr indent="-431800" lvl="0" marL="482600" rtl="0" algn="l">
              <a:lnSpc>
                <a:spcPct val="115000"/>
              </a:lnSpc>
              <a:spcBef>
                <a:spcPts val="600"/>
              </a:spcBef>
              <a:spcAft>
                <a:spcPts val="0"/>
              </a:spcAft>
              <a:buSzPts val="2800"/>
              <a:buChar char="●"/>
            </a:pPr>
            <a:r>
              <a:rPr lang="en">
                <a:solidFill>
                  <a:schemeClr val="hlink"/>
                </a:solidFill>
                <a:uFill>
                  <a:noFill/>
                </a:uFill>
                <a:hlinkClick r:id="rId10"/>
              </a:rPr>
              <a:t>Person in front of computer working html</a:t>
            </a:r>
            <a:endParaRPr/>
          </a:p>
          <a:p>
            <a:pPr indent="0" lvl="0" marL="0" rtl="0" algn="l">
              <a:spcBef>
                <a:spcPts val="600"/>
              </a:spcBef>
              <a:spcAft>
                <a:spcPts val="0"/>
              </a:spcAft>
              <a:buNone/>
            </a:pPr>
            <a:r>
              <a:t/>
            </a:r>
            <a:endParaRPr sz="2200">
              <a:solidFill>
                <a:schemeClr val="dk1"/>
              </a:solidFill>
            </a:endParaRPr>
          </a:p>
        </p:txBody>
      </p:sp>
      <p:sp>
        <p:nvSpPr>
          <p:cNvPr id="725" name="Google Shape;725;p7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a:t>
            </a:r>
            <a:r>
              <a:rPr lang="en"/>
              <a:t>esources</a:t>
            </a:r>
            <a:endParaRPr/>
          </a:p>
        </p:txBody>
      </p:sp>
      <p:cxnSp>
        <p:nvCxnSpPr>
          <p:cNvPr id="726" name="Google Shape;726;p76"/>
          <p:cNvCxnSpPr/>
          <p:nvPr/>
        </p:nvCxnSpPr>
        <p:spPr>
          <a:xfrm rot="5400000">
            <a:off x="8336750" y="6193100"/>
            <a:ext cx="5242200" cy="1404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27" name="Google Shape;727;p76"/>
          <p:cNvCxnSpPr/>
          <p:nvPr/>
        </p:nvCxnSpPr>
        <p:spPr>
          <a:xfrm>
            <a:off x="13118250" y="3457475"/>
            <a:ext cx="4250400" cy="1138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1" name="Shape 731"/>
        <p:cNvGrpSpPr/>
        <p:nvPr/>
      </p:nvGrpSpPr>
      <p:grpSpPr>
        <a:xfrm>
          <a:off x="0" y="0"/>
          <a:ext cx="0" cy="0"/>
          <a:chOff x="0" y="0"/>
          <a:chExt cx="0" cy="0"/>
        </a:xfrm>
      </p:grpSpPr>
      <p:sp>
        <p:nvSpPr>
          <p:cNvPr id="732" name="Google Shape;732;p77"/>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a:t>
            </a:r>
            <a:endParaRPr/>
          </a:p>
        </p:txBody>
      </p:sp>
      <p:sp>
        <p:nvSpPr>
          <p:cNvPr id="733" name="Google Shape;733;p77"/>
          <p:cNvSpPr txBox="1"/>
          <p:nvPr/>
        </p:nvSpPr>
        <p:spPr>
          <a:xfrm>
            <a:off x="1433550" y="2376000"/>
            <a:ext cx="154212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rgbClr val="0E2A47"/>
              </a:buClr>
              <a:buSzPts val="2200"/>
              <a:buFont typeface="Arial"/>
              <a:buNone/>
            </a:pPr>
            <a:r>
              <a:rPr lang="en" sz="2200">
                <a:solidFill>
                  <a:schemeClr val="lt1"/>
                </a:solidFill>
              </a:rPr>
              <a:t>If you have a free account, in order to use this template, you must credit </a:t>
            </a:r>
            <a:r>
              <a:rPr b="1" lang="en" sz="2200" u="sng">
                <a:solidFill>
                  <a:schemeClr val="hlink"/>
                </a:solidFill>
                <a:hlinkClick r:id="rId3"/>
              </a:rPr>
              <a:t>Slidesgo</a:t>
            </a:r>
            <a:r>
              <a:rPr b="1" lang="en" sz="2200">
                <a:solidFill>
                  <a:schemeClr val="hlink"/>
                </a:solidFill>
              </a:rPr>
              <a:t> </a:t>
            </a:r>
            <a:r>
              <a:rPr lang="en" sz="2200">
                <a:solidFill>
                  <a:schemeClr val="lt1"/>
                </a:solidFill>
              </a:rPr>
              <a:t>by keeping the </a:t>
            </a:r>
            <a:r>
              <a:rPr b="1" lang="en" sz="2200" u="sng">
                <a:solidFill>
                  <a:schemeClr val="hlink"/>
                </a:solidFill>
                <a:hlinkClick action="ppaction://hlinksldjump" r:id="rId4"/>
              </a:rPr>
              <a:t>Thanks</a:t>
            </a:r>
            <a:r>
              <a:rPr b="1" lang="en" sz="2200">
                <a:solidFill>
                  <a:schemeClr val="hlink"/>
                </a:solidFill>
              </a:rPr>
              <a:t> </a:t>
            </a:r>
            <a:r>
              <a:rPr lang="en" sz="2200">
                <a:solidFill>
                  <a:schemeClr val="lt1"/>
                </a:solidFill>
              </a:rPr>
              <a:t>slide. Please refer to the next slide to read the instructions for premium users.</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As a Free user, you are allowed to:</a:t>
            </a:r>
            <a:endParaRPr b="1" sz="2200">
              <a:solidFill>
                <a:schemeClr val="hlink"/>
              </a:solidFill>
            </a:endParaRPr>
          </a:p>
          <a:p>
            <a:pPr indent="-596900" lvl="0" marL="914400" rtl="0" algn="l">
              <a:spcBef>
                <a:spcPts val="0"/>
              </a:spcBef>
              <a:spcAft>
                <a:spcPts val="0"/>
              </a:spcAft>
              <a:buClr>
                <a:schemeClr val="lt1"/>
              </a:buClr>
              <a:buSzPts val="2200"/>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Use it for both personal and commercial projects.</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Char char="●"/>
            </a:pPr>
            <a:r>
              <a:rPr lang="en" sz="2200">
                <a:solidFill>
                  <a:schemeClr val="lt1"/>
                </a:solidFill>
              </a:rPr>
              <a:t>Sublicense, sell or rent any of Slidesgo Content (or a modified version of Slidesgo Content).</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Distribute Slidesgo Content unless it has been expressly authorized by Slidesgo.</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Include Slidesgo Content in an online or offline database or file.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Offer Slidesgo templates (or modified versions of Slidesgo templates) for download.</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Acquire the copyright of Slidesgo Content.</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Clr>
                <a:srgbClr val="0E2A47"/>
              </a:buClr>
              <a:buSzPts val="2200"/>
              <a:buFont typeface="Arial"/>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 name="Shape 260"/>
        <p:cNvGrpSpPr/>
        <p:nvPr/>
      </p:nvGrpSpPr>
      <p:grpSpPr>
        <a:xfrm>
          <a:off x="0" y="0"/>
          <a:ext cx="0" cy="0"/>
          <a:chOff x="0" y="0"/>
          <a:chExt cx="0" cy="0"/>
        </a:xfrm>
      </p:grpSpPr>
      <p:sp>
        <p:nvSpPr>
          <p:cNvPr id="261" name="Google Shape;261;p4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t>
            </a:r>
            <a:r>
              <a:rPr lang="en"/>
              <a:t>able of </a:t>
            </a:r>
            <a:r>
              <a:rPr lang="en">
                <a:solidFill>
                  <a:schemeClr val="dk2"/>
                </a:solidFill>
              </a:rPr>
              <a:t>contents</a:t>
            </a:r>
            <a:endParaRPr>
              <a:solidFill>
                <a:schemeClr val="dk2"/>
              </a:solidFill>
            </a:endParaRPr>
          </a:p>
        </p:txBody>
      </p:sp>
      <p:sp>
        <p:nvSpPr>
          <p:cNvPr id="262" name="Google Shape;262;p42"/>
          <p:cNvSpPr txBox="1"/>
          <p:nvPr>
            <p:ph idx="3" type="subTitle"/>
          </p:nvPr>
        </p:nvSpPr>
        <p:spPr>
          <a:xfrm>
            <a:off x="1440000" y="7884750"/>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sz="3200">
              <a:solidFill>
                <a:srgbClr val="666666"/>
              </a:solidFill>
            </a:endParaRPr>
          </a:p>
        </p:txBody>
      </p:sp>
      <p:sp>
        <p:nvSpPr>
          <p:cNvPr id="263" name="Google Shape;263;p42"/>
          <p:cNvSpPr txBox="1"/>
          <p:nvPr>
            <p:ph idx="1" type="subTitle"/>
          </p:nvPr>
        </p:nvSpPr>
        <p:spPr>
          <a:xfrm>
            <a:off x="1440000" y="4418387"/>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264" name="Google Shape;264;p42"/>
          <p:cNvSpPr txBox="1"/>
          <p:nvPr>
            <p:ph idx="2" type="subTitle"/>
          </p:nvPr>
        </p:nvSpPr>
        <p:spPr>
          <a:xfrm>
            <a:off x="6838542" y="4418387"/>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265" name="Google Shape;265;p42"/>
          <p:cNvSpPr txBox="1"/>
          <p:nvPr>
            <p:ph idx="4" type="subTitle"/>
          </p:nvPr>
        </p:nvSpPr>
        <p:spPr>
          <a:xfrm>
            <a:off x="6838542" y="7884750"/>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266" name="Google Shape;266;p42"/>
          <p:cNvSpPr txBox="1"/>
          <p:nvPr>
            <p:ph idx="5" type="subTitle"/>
          </p:nvPr>
        </p:nvSpPr>
        <p:spPr>
          <a:xfrm>
            <a:off x="12237097" y="4418387"/>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267" name="Google Shape;267;p42"/>
          <p:cNvSpPr txBox="1"/>
          <p:nvPr>
            <p:ph idx="6" type="subTitle"/>
          </p:nvPr>
        </p:nvSpPr>
        <p:spPr>
          <a:xfrm>
            <a:off x="12237097" y="7884750"/>
            <a:ext cx="4611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268" name="Google Shape;268;p42"/>
          <p:cNvSpPr txBox="1"/>
          <p:nvPr>
            <p:ph idx="7" type="title"/>
          </p:nvPr>
        </p:nvSpPr>
        <p:spPr>
          <a:xfrm>
            <a:off x="3010800" y="2664040"/>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269" name="Google Shape;269;p42"/>
          <p:cNvSpPr txBox="1"/>
          <p:nvPr>
            <p:ph idx="8" type="title"/>
          </p:nvPr>
        </p:nvSpPr>
        <p:spPr>
          <a:xfrm>
            <a:off x="3010800" y="6129232"/>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04</a:t>
            </a:r>
            <a:endParaRPr/>
          </a:p>
        </p:txBody>
      </p:sp>
      <p:sp>
        <p:nvSpPr>
          <p:cNvPr id="270" name="Google Shape;270;p42"/>
          <p:cNvSpPr txBox="1"/>
          <p:nvPr>
            <p:ph idx="9" type="title"/>
          </p:nvPr>
        </p:nvSpPr>
        <p:spPr>
          <a:xfrm>
            <a:off x="8409342" y="2664040"/>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
        <p:nvSpPr>
          <p:cNvPr id="271" name="Google Shape;271;p42"/>
          <p:cNvSpPr txBox="1"/>
          <p:nvPr>
            <p:ph idx="13" type="title"/>
          </p:nvPr>
        </p:nvSpPr>
        <p:spPr>
          <a:xfrm>
            <a:off x="8409342" y="6129232"/>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05</a:t>
            </a:r>
            <a:endParaRPr/>
          </a:p>
        </p:txBody>
      </p:sp>
      <p:sp>
        <p:nvSpPr>
          <p:cNvPr id="272" name="Google Shape;272;p42"/>
          <p:cNvSpPr txBox="1"/>
          <p:nvPr>
            <p:ph idx="14" type="title"/>
          </p:nvPr>
        </p:nvSpPr>
        <p:spPr>
          <a:xfrm>
            <a:off x="13807897" y="2664040"/>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03</a:t>
            </a:r>
            <a:endParaRPr/>
          </a:p>
        </p:txBody>
      </p:sp>
      <p:sp>
        <p:nvSpPr>
          <p:cNvPr id="273" name="Google Shape;273;p42"/>
          <p:cNvSpPr txBox="1"/>
          <p:nvPr>
            <p:ph idx="15" type="title"/>
          </p:nvPr>
        </p:nvSpPr>
        <p:spPr>
          <a:xfrm>
            <a:off x="13807897" y="6129232"/>
            <a:ext cx="1469400" cy="895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06</a:t>
            </a:r>
            <a:endParaRPr/>
          </a:p>
        </p:txBody>
      </p:sp>
      <p:sp>
        <p:nvSpPr>
          <p:cNvPr id="274" name="Google Shape;274;p42"/>
          <p:cNvSpPr txBox="1"/>
          <p:nvPr>
            <p:ph idx="16" type="subTitle"/>
          </p:nvPr>
        </p:nvSpPr>
        <p:spPr>
          <a:xfrm>
            <a:off x="1440000" y="3754624"/>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sp>
        <p:nvSpPr>
          <p:cNvPr id="275" name="Google Shape;275;p42"/>
          <p:cNvSpPr txBox="1"/>
          <p:nvPr>
            <p:ph idx="17" type="subTitle"/>
          </p:nvPr>
        </p:nvSpPr>
        <p:spPr>
          <a:xfrm>
            <a:off x="6838542" y="3754624"/>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sp>
        <p:nvSpPr>
          <p:cNvPr id="276" name="Google Shape;276;p42"/>
          <p:cNvSpPr txBox="1"/>
          <p:nvPr>
            <p:ph idx="18" type="subTitle"/>
          </p:nvPr>
        </p:nvSpPr>
        <p:spPr>
          <a:xfrm>
            <a:off x="12237097" y="3754624"/>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sp>
        <p:nvSpPr>
          <p:cNvPr id="277" name="Google Shape;277;p42"/>
          <p:cNvSpPr txBox="1"/>
          <p:nvPr>
            <p:ph idx="19" type="subTitle"/>
          </p:nvPr>
        </p:nvSpPr>
        <p:spPr>
          <a:xfrm>
            <a:off x="1440000" y="7219950"/>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sp>
        <p:nvSpPr>
          <p:cNvPr id="278" name="Google Shape;278;p42"/>
          <p:cNvSpPr txBox="1"/>
          <p:nvPr>
            <p:ph idx="20" type="subTitle"/>
          </p:nvPr>
        </p:nvSpPr>
        <p:spPr>
          <a:xfrm>
            <a:off x="6838549" y="7219950"/>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sp>
        <p:nvSpPr>
          <p:cNvPr id="279" name="Google Shape;279;p42"/>
          <p:cNvSpPr txBox="1"/>
          <p:nvPr>
            <p:ph idx="21" type="subTitle"/>
          </p:nvPr>
        </p:nvSpPr>
        <p:spPr>
          <a:xfrm>
            <a:off x="12237097" y="7219950"/>
            <a:ext cx="4611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Section</a:t>
            </a:r>
            <a:endParaRPr/>
          </a:p>
        </p:txBody>
      </p:sp>
      <p:cxnSp>
        <p:nvCxnSpPr>
          <p:cNvPr id="280" name="Google Shape;280;p42"/>
          <p:cNvCxnSpPr/>
          <p:nvPr/>
        </p:nvCxnSpPr>
        <p:spPr>
          <a:xfrm flipH="1" rot="5400000">
            <a:off x="1246400" y="1204300"/>
            <a:ext cx="1575000" cy="679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 name="Shape 737"/>
        <p:cNvGrpSpPr/>
        <p:nvPr/>
      </p:nvGrpSpPr>
      <p:grpSpPr>
        <a:xfrm>
          <a:off x="0" y="0"/>
          <a:ext cx="0" cy="0"/>
          <a:chOff x="0" y="0"/>
          <a:chExt cx="0" cy="0"/>
        </a:xfrm>
      </p:grpSpPr>
      <p:sp>
        <p:nvSpPr>
          <p:cNvPr id="738" name="Google Shape;738;p78"/>
          <p:cNvSpPr txBox="1"/>
          <p:nvPr/>
        </p:nvSpPr>
        <p:spPr>
          <a:xfrm>
            <a:off x="1433550" y="2376000"/>
            <a:ext cx="154212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rgbClr val="0E2A47"/>
              </a:buClr>
              <a:buSzPts val="2200"/>
              <a:buFont typeface="Arial"/>
              <a:buNone/>
            </a:pPr>
            <a:r>
              <a:rPr lang="en" sz="2200">
                <a:solidFill>
                  <a:schemeClr val="lt1"/>
                </a:solidFill>
              </a:rPr>
              <a:t>As a Premium user, you can use this template without attributing </a:t>
            </a:r>
            <a:r>
              <a:rPr b="1" lang="en" sz="2200" u="sng">
                <a:solidFill>
                  <a:schemeClr val="hlink"/>
                </a:solidFill>
                <a:hlinkClick r:id="rId3"/>
              </a:rPr>
              <a:t>Slidesgo</a:t>
            </a:r>
            <a:r>
              <a:rPr b="1" lang="en" sz="2200">
                <a:solidFill>
                  <a:schemeClr val="hlink"/>
                </a:solidFill>
              </a:rPr>
              <a:t> </a:t>
            </a:r>
            <a:r>
              <a:rPr lang="en" sz="2200">
                <a:solidFill>
                  <a:schemeClr val="lt1"/>
                </a:solidFill>
              </a:rPr>
              <a:t>or keeping the </a:t>
            </a:r>
            <a:r>
              <a:rPr b="1" lang="en" sz="2200" u="sng">
                <a:solidFill>
                  <a:schemeClr val="hlink"/>
                </a:solidFill>
                <a:hlinkClick action="ppaction://hlinksldjump" r:id="rId4"/>
              </a:rPr>
              <a:t>Thanks</a:t>
            </a:r>
            <a:r>
              <a:rPr lang="en" sz="2200">
                <a:solidFill>
                  <a:schemeClr val="lt1"/>
                </a:solidFill>
              </a:rPr>
              <a:t> slide.</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You are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it for both personal and commercial purposes.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Hide or delete the “Thanks” slide and the mention to Slidesgo in the credits.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Share this template in an editable format with people who are not part of your team.</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Sublicense, sell or rent this Slidesgo Template (or a modified version of this Slidesgo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any of the elements that are part of this Slidesgo Template in an isolated and separated way from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Register any of the elements that are part of this template as a trademark or logo, or register it as a work in an intellectual property registry or similar.</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Clr>
                <a:srgbClr val="0E2A47"/>
              </a:buClr>
              <a:buSzPts val="2200"/>
              <a:buFont typeface="Arial"/>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chemeClr val="lt1"/>
              </a:solidFill>
            </a:endParaRPr>
          </a:p>
        </p:txBody>
      </p:sp>
      <p:sp>
        <p:nvSpPr>
          <p:cNvPr id="739" name="Google Shape;739;p78"/>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3" name="Shape 743"/>
        <p:cNvGrpSpPr/>
        <p:nvPr/>
      </p:nvGrpSpPr>
      <p:grpSpPr>
        <a:xfrm>
          <a:off x="0" y="0"/>
          <a:ext cx="0" cy="0"/>
          <a:chOff x="0" y="0"/>
          <a:chExt cx="0" cy="0"/>
        </a:xfrm>
      </p:grpSpPr>
      <p:sp>
        <p:nvSpPr>
          <p:cNvPr id="744" name="Google Shape;744;p79"/>
          <p:cNvSpPr txBox="1"/>
          <p:nvPr>
            <p:ph idx="4294967295" type="body"/>
          </p:nvPr>
        </p:nvSpPr>
        <p:spPr>
          <a:xfrm>
            <a:off x="1433550" y="2376000"/>
            <a:ext cx="15421200" cy="2932800"/>
          </a:xfrm>
          <a:prstGeom prst="rect">
            <a:avLst/>
          </a:prstGeom>
        </p:spPr>
        <p:txBody>
          <a:bodyPr anchorCtr="0" anchor="t" bIns="182850" lIns="182850" spcFirstLastPara="1" rIns="182850" wrap="square" tIns="182850">
            <a:noAutofit/>
          </a:bodyPr>
          <a:lstStyle/>
          <a:p>
            <a:pPr indent="0" lvl="0" marL="0" rtl="0" algn="ctr">
              <a:lnSpc>
                <a:spcPct val="100000"/>
              </a:lnSpc>
              <a:spcBef>
                <a:spcPts val="0"/>
              </a:spcBef>
              <a:spcAft>
                <a:spcPts val="0"/>
              </a:spcAft>
              <a:buClr>
                <a:schemeClr val="dk1"/>
              </a:buClr>
              <a:buSzPts val="22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2000"/>
              </a:spcBef>
              <a:spcAft>
                <a:spcPts val="0"/>
              </a:spcAft>
              <a:buClr>
                <a:schemeClr val="dk1"/>
              </a:buClr>
              <a:buSzPts val="2200"/>
              <a:buFont typeface="Arial"/>
              <a:buNone/>
            </a:pPr>
            <a:r>
              <a:rPr b="1" lang="en">
                <a:solidFill>
                  <a:schemeClr val="lt1"/>
                </a:solidFill>
                <a:latin typeface="Arial"/>
                <a:ea typeface="Arial"/>
                <a:cs typeface="Arial"/>
                <a:sym typeface="Arial"/>
              </a:rPr>
              <a:t>Comfortaa</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22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https://fonts.google.com/specimen/Comfortaa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22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2200"/>
              <a:buFont typeface="Arial"/>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22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2600">
              <a:solidFill>
                <a:schemeClr val="lt1"/>
              </a:solidFill>
              <a:latin typeface="Arial"/>
              <a:ea typeface="Arial"/>
              <a:cs typeface="Arial"/>
              <a:sym typeface="Arial"/>
            </a:endParaRPr>
          </a:p>
        </p:txBody>
      </p:sp>
      <p:sp>
        <p:nvSpPr>
          <p:cNvPr id="745" name="Google Shape;745;p79"/>
          <p:cNvSpPr/>
          <p:nvPr/>
        </p:nvSpPr>
        <p:spPr>
          <a:xfrm>
            <a:off x="6228939" y="6738450"/>
            <a:ext cx="1582800" cy="15084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46" name="Google Shape;746;p79"/>
          <p:cNvSpPr/>
          <p:nvPr/>
        </p:nvSpPr>
        <p:spPr>
          <a:xfrm>
            <a:off x="8352579" y="6738450"/>
            <a:ext cx="1582800" cy="1508400"/>
          </a:xfrm>
          <a:prstGeom prst="roundRect">
            <a:avLst>
              <a:gd fmla="val 16667" name="adj"/>
            </a:avLst>
          </a:prstGeom>
          <a:solidFill>
            <a:srgbClr val="072C4E"/>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47" name="Google Shape;747;p79"/>
          <p:cNvSpPr txBox="1"/>
          <p:nvPr/>
        </p:nvSpPr>
        <p:spPr>
          <a:xfrm>
            <a:off x="6228950" y="70525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#ffffff</a:t>
            </a:r>
            <a:endParaRPr sz="2000">
              <a:solidFill>
                <a:schemeClr val="dk1"/>
              </a:solidFill>
            </a:endParaRPr>
          </a:p>
        </p:txBody>
      </p:sp>
      <p:sp>
        <p:nvSpPr>
          <p:cNvPr id="748" name="Google Shape;748;p79"/>
          <p:cNvSpPr txBox="1"/>
          <p:nvPr/>
        </p:nvSpPr>
        <p:spPr>
          <a:xfrm>
            <a:off x="8352600" y="70525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#072c4e</a:t>
            </a:r>
            <a:endParaRPr sz="2000">
              <a:solidFill>
                <a:srgbClr val="FFFFFF"/>
              </a:solidFill>
            </a:endParaRPr>
          </a:p>
        </p:txBody>
      </p:sp>
      <p:sp>
        <p:nvSpPr>
          <p:cNvPr id="749" name="Google Shape;749;p79"/>
          <p:cNvSpPr/>
          <p:nvPr/>
        </p:nvSpPr>
        <p:spPr>
          <a:xfrm>
            <a:off x="10476250" y="6738450"/>
            <a:ext cx="1582800" cy="1508400"/>
          </a:xfrm>
          <a:prstGeom prst="roundRect">
            <a:avLst>
              <a:gd fmla="val 16667" name="adj"/>
            </a:avLst>
          </a:prstGeom>
          <a:solidFill>
            <a:srgbClr val="FFE000"/>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50" name="Google Shape;750;p79"/>
          <p:cNvSpPr txBox="1"/>
          <p:nvPr/>
        </p:nvSpPr>
        <p:spPr>
          <a:xfrm>
            <a:off x="10476250" y="70525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#ffe000</a:t>
            </a:r>
            <a:endParaRPr sz="2000">
              <a:solidFill>
                <a:schemeClr val="dk1"/>
              </a:solidFill>
            </a:endParaRPr>
          </a:p>
        </p:txBody>
      </p:sp>
      <p:sp>
        <p:nvSpPr>
          <p:cNvPr id="751" name="Google Shape;751;p79"/>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5" name="Shape 755"/>
        <p:cNvGrpSpPr/>
        <p:nvPr/>
      </p:nvGrpSpPr>
      <p:grpSpPr>
        <a:xfrm>
          <a:off x="0" y="0"/>
          <a:ext cx="0" cy="0"/>
          <a:chOff x="0" y="0"/>
          <a:chExt cx="0" cy="0"/>
        </a:xfrm>
      </p:grpSpPr>
      <p:sp>
        <p:nvSpPr>
          <p:cNvPr id="756" name="Google Shape;756;p80"/>
          <p:cNvSpPr txBox="1"/>
          <p:nvPr/>
        </p:nvSpPr>
        <p:spPr>
          <a:xfrm>
            <a:off x="1433400" y="2376000"/>
            <a:ext cx="15421200" cy="17052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sz="22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2200">
                <a:solidFill>
                  <a:schemeClr val="hlink"/>
                </a:solidFill>
              </a:rPr>
              <a:t>h</a:t>
            </a:r>
            <a:r>
              <a:rPr b="1" lang="en" sz="2200">
                <a:solidFill>
                  <a:schemeClr val="hlink"/>
                </a:solidFill>
                <a:uFill>
                  <a:noFill/>
                </a:uFill>
                <a:hlinkClick r:id="rId3"/>
              </a:rPr>
              <a:t>ow it works</a:t>
            </a:r>
            <a:r>
              <a:rPr lang="en" sz="2200">
                <a:solidFill>
                  <a:schemeClr val="lt1"/>
                </a:solidFill>
                <a:uFill>
                  <a:noFill/>
                </a:uFill>
                <a:hlinkClick r:id="rId4">
                  <a:extLst>
                    <a:ext uri="{A12FA001-AC4F-418D-AE19-62706E023703}">
                      <ahyp:hlinkClr val="tx"/>
                    </a:ext>
                  </a:extLst>
                </a:hlinkClick>
              </a:rPr>
              <a:t>.</a:t>
            </a:r>
            <a:endParaRPr sz="2200">
              <a:solidFill>
                <a:srgbClr val="869FB2"/>
              </a:solidFill>
            </a:endParaRPr>
          </a:p>
        </p:txBody>
      </p:sp>
      <p:sp>
        <p:nvSpPr>
          <p:cNvPr id="757" name="Google Shape;757;p80"/>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solidFill>
                  <a:schemeClr val="lt1"/>
                </a:solidFill>
              </a:rPr>
              <a:t>Storyset</a:t>
            </a:r>
            <a:endParaRPr/>
          </a:p>
        </p:txBody>
      </p:sp>
      <p:pic>
        <p:nvPicPr>
          <p:cNvPr id="758" name="Google Shape;758;p80"/>
          <p:cNvPicPr preferRelativeResize="0"/>
          <p:nvPr/>
        </p:nvPicPr>
        <p:blipFill rotWithShape="1">
          <a:blip r:embed="rId5">
            <a:alphaModFix/>
          </a:blip>
          <a:srcRect b="16540" l="0" r="0" t="16547"/>
          <a:stretch/>
        </p:blipFill>
        <p:spPr>
          <a:xfrm>
            <a:off x="1446800" y="5214250"/>
            <a:ext cx="3045230" cy="2037600"/>
          </a:xfrm>
          <a:prstGeom prst="rect">
            <a:avLst/>
          </a:prstGeom>
          <a:noFill/>
          <a:ln>
            <a:noFill/>
          </a:ln>
        </p:spPr>
      </p:pic>
      <p:sp>
        <p:nvSpPr>
          <p:cNvPr id="759" name="Google Shape;759;p80">
            <a:hlinkClick r:id="rId6"/>
          </p:cNvPr>
          <p:cNvSpPr txBox="1"/>
          <p:nvPr/>
        </p:nvSpPr>
        <p:spPr>
          <a:xfrm>
            <a:off x="176371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7">
                  <a:extLst>
                    <a:ext uri="{A12FA001-AC4F-418D-AE19-62706E023703}">
                      <ahyp:hlinkClr val="tx"/>
                    </a:ext>
                  </a:extLst>
                </a:hlinkClick>
              </a:rPr>
              <a:t>Pana</a:t>
            </a:r>
            <a:endParaRPr b="1" sz="2800">
              <a:solidFill>
                <a:srgbClr val="869FB2"/>
              </a:solidFill>
            </a:endParaRPr>
          </a:p>
        </p:txBody>
      </p:sp>
      <p:sp>
        <p:nvSpPr>
          <p:cNvPr id="760" name="Google Shape;760;p80">
            <a:hlinkClick r:id="rId8"/>
          </p:cNvPr>
          <p:cNvSpPr txBox="1"/>
          <p:nvPr/>
        </p:nvSpPr>
        <p:spPr>
          <a:xfrm>
            <a:off x="480594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9">
                  <a:extLst>
                    <a:ext uri="{A12FA001-AC4F-418D-AE19-62706E023703}">
                      <ahyp:hlinkClr val="tx"/>
                    </a:ext>
                  </a:extLst>
                </a:hlinkClick>
              </a:rPr>
              <a:t>Amico</a:t>
            </a:r>
            <a:endParaRPr b="1" sz="2800">
              <a:solidFill>
                <a:srgbClr val="869FB2"/>
              </a:solidFill>
            </a:endParaRPr>
          </a:p>
        </p:txBody>
      </p:sp>
      <p:sp>
        <p:nvSpPr>
          <p:cNvPr id="761" name="Google Shape;761;p80">
            <a:hlinkClick r:id="rId10"/>
          </p:cNvPr>
          <p:cNvSpPr txBox="1"/>
          <p:nvPr/>
        </p:nvSpPr>
        <p:spPr>
          <a:xfrm>
            <a:off x="784817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1">
                  <a:extLst>
                    <a:ext uri="{A12FA001-AC4F-418D-AE19-62706E023703}">
                      <ahyp:hlinkClr val="tx"/>
                    </a:ext>
                  </a:extLst>
                </a:hlinkClick>
              </a:rPr>
              <a:t>Bro</a:t>
            </a:r>
            <a:endParaRPr b="1" sz="2800">
              <a:solidFill>
                <a:srgbClr val="869FB2"/>
              </a:solidFill>
            </a:endParaRPr>
          </a:p>
        </p:txBody>
      </p:sp>
      <p:sp>
        <p:nvSpPr>
          <p:cNvPr id="762" name="Google Shape;762;p80">
            <a:hlinkClick r:id="rId12"/>
          </p:cNvPr>
          <p:cNvSpPr txBox="1"/>
          <p:nvPr/>
        </p:nvSpPr>
        <p:spPr>
          <a:xfrm>
            <a:off x="1089040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3">
                  <a:extLst>
                    <a:ext uri="{A12FA001-AC4F-418D-AE19-62706E023703}">
                      <ahyp:hlinkClr val="tx"/>
                    </a:ext>
                  </a:extLst>
                </a:hlinkClick>
              </a:rPr>
              <a:t>Rafiki</a:t>
            </a:r>
            <a:endParaRPr b="1" sz="2800">
              <a:solidFill>
                <a:srgbClr val="869FB2"/>
              </a:solidFill>
            </a:endParaRPr>
          </a:p>
        </p:txBody>
      </p:sp>
      <p:pic>
        <p:nvPicPr>
          <p:cNvPr id="763" name="Google Shape;763;p80"/>
          <p:cNvPicPr preferRelativeResize="0"/>
          <p:nvPr/>
        </p:nvPicPr>
        <p:blipFill rotWithShape="1">
          <a:blip r:embed="rId14">
            <a:alphaModFix/>
          </a:blip>
          <a:srcRect b="0" l="0" r="0" t="0"/>
          <a:stretch/>
        </p:blipFill>
        <p:spPr>
          <a:xfrm>
            <a:off x="4752709" y="4962615"/>
            <a:ext cx="2540840" cy="2540870"/>
          </a:xfrm>
          <a:prstGeom prst="rect">
            <a:avLst/>
          </a:prstGeom>
          <a:noFill/>
          <a:ln>
            <a:noFill/>
          </a:ln>
        </p:spPr>
      </p:pic>
      <p:pic>
        <p:nvPicPr>
          <p:cNvPr id="764" name="Google Shape;764;p80"/>
          <p:cNvPicPr preferRelativeResize="0"/>
          <p:nvPr/>
        </p:nvPicPr>
        <p:blipFill rotWithShape="1">
          <a:blip r:embed="rId15">
            <a:alphaModFix/>
          </a:blip>
          <a:srcRect b="6377" l="0" r="0" t="6377"/>
          <a:stretch/>
        </p:blipFill>
        <p:spPr>
          <a:xfrm>
            <a:off x="7632061" y="5035600"/>
            <a:ext cx="2744990" cy="2394900"/>
          </a:xfrm>
          <a:prstGeom prst="rect">
            <a:avLst/>
          </a:prstGeom>
          <a:noFill/>
          <a:ln>
            <a:noFill/>
          </a:ln>
        </p:spPr>
      </p:pic>
      <p:pic>
        <p:nvPicPr>
          <p:cNvPr id="765" name="Google Shape;765;p80"/>
          <p:cNvPicPr preferRelativeResize="0"/>
          <p:nvPr/>
        </p:nvPicPr>
        <p:blipFill rotWithShape="1">
          <a:blip r:embed="rId16">
            <a:alphaModFix/>
          </a:blip>
          <a:srcRect b="9256" l="0" r="0" t="9256"/>
          <a:stretch/>
        </p:blipFill>
        <p:spPr>
          <a:xfrm>
            <a:off x="10613502" y="5114660"/>
            <a:ext cx="2744950" cy="2236780"/>
          </a:xfrm>
          <a:prstGeom prst="rect">
            <a:avLst/>
          </a:prstGeom>
          <a:noFill/>
          <a:ln>
            <a:noFill/>
          </a:ln>
        </p:spPr>
      </p:pic>
      <p:pic>
        <p:nvPicPr>
          <p:cNvPr id="766" name="Google Shape;766;p80"/>
          <p:cNvPicPr preferRelativeResize="0"/>
          <p:nvPr/>
        </p:nvPicPr>
        <p:blipFill rotWithShape="1">
          <a:blip r:embed="rId17">
            <a:alphaModFix/>
          </a:blip>
          <a:srcRect b="14844" l="0" r="0" t="14837"/>
          <a:stretch/>
        </p:blipFill>
        <p:spPr>
          <a:xfrm>
            <a:off x="13435469" y="5035590"/>
            <a:ext cx="3405730" cy="2394920"/>
          </a:xfrm>
          <a:prstGeom prst="rect">
            <a:avLst/>
          </a:prstGeom>
          <a:noFill/>
          <a:ln>
            <a:noFill/>
          </a:ln>
        </p:spPr>
      </p:pic>
      <p:sp>
        <p:nvSpPr>
          <p:cNvPr id="767" name="Google Shape;767;p80">
            <a:hlinkClick r:id="rId18"/>
          </p:cNvPr>
          <p:cNvSpPr txBox="1"/>
          <p:nvPr/>
        </p:nvSpPr>
        <p:spPr>
          <a:xfrm>
            <a:off x="1393263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9">
                  <a:extLst>
                    <a:ext uri="{A12FA001-AC4F-418D-AE19-62706E023703}">
                      <ahyp:hlinkClr val="tx"/>
                    </a:ext>
                  </a:extLst>
                </a:hlinkClick>
              </a:rPr>
              <a:t>Cuate</a:t>
            </a:r>
            <a:endParaRPr b="1" sz="2800">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1" name="Shape 771"/>
        <p:cNvGrpSpPr/>
        <p:nvPr/>
      </p:nvGrpSpPr>
      <p:grpSpPr>
        <a:xfrm>
          <a:off x="0" y="0"/>
          <a:ext cx="0" cy="0"/>
          <a:chOff x="0" y="0"/>
          <a:chExt cx="0" cy="0"/>
        </a:xfrm>
      </p:grpSpPr>
      <p:sp>
        <p:nvSpPr>
          <p:cNvPr id="772" name="Google Shape;772;p81"/>
          <p:cNvSpPr txBox="1"/>
          <p:nvPr/>
        </p:nvSpPr>
        <p:spPr>
          <a:xfrm>
            <a:off x="1433400" y="2376000"/>
            <a:ext cx="15421200" cy="15282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sz="2200">
                <a:solidFill>
                  <a:schemeClr val="lt1"/>
                </a:solidFill>
              </a:rPr>
              <a:t>You can easily </a:t>
            </a:r>
            <a:r>
              <a:rPr b="1" lang="en" sz="2200">
                <a:solidFill>
                  <a:schemeClr val="hlink"/>
                </a:solidFill>
              </a:rPr>
              <a:t>resize </a:t>
            </a:r>
            <a:r>
              <a:rPr lang="en" sz="2200">
                <a:solidFill>
                  <a:schemeClr val="lt1"/>
                </a:solidFill>
              </a:rPr>
              <a:t>these resources without losing quality. To </a:t>
            </a:r>
            <a:r>
              <a:rPr b="1" lang="en" sz="2200">
                <a:solidFill>
                  <a:schemeClr val="hlink"/>
                </a:solidFill>
              </a:rPr>
              <a:t>change the color</a:t>
            </a:r>
            <a:r>
              <a:rPr lang="en" sz="2200">
                <a:solidFill>
                  <a:schemeClr val="lt1"/>
                </a:solidFill>
              </a:rPr>
              <a:t>, just ungroup the resource and click on the object you want to change. Then, click on the paint bucket and select the color you want. Group the resource again when you’re done. You can also look for more </a:t>
            </a:r>
            <a:r>
              <a:rPr b="1" lang="en" sz="2200">
                <a:solidFill>
                  <a:schemeClr val="hlink"/>
                </a:solidFill>
                <a:uFill>
                  <a:noFill/>
                </a:uFill>
                <a:hlinkClick r:id="rId3"/>
              </a:rPr>
              <a:t>infographics</a:t>
            </a:r>
            <a:r>
              <a:rPr b="1" lang="en" sz="2200">
                <a:solidFill>
                  <a:schemeClr val="hlink"/>
                </a:solidFill>
              </a:rPr>
              <a:t> </a:t>
            </a:r>
            <a:r>
              <a:rPr lang="en" sz="2200">
                <a:solidFill>
                  <a:schemeClr val="lt1"/>
                </a:solidFill>
              </a:rPr>
              <a:t>on Slidesgo.</a:t>
            </a:r>
            <a:endParaRPr sz="2200">
              <a:solidFill>
                <a:srgbClr val="FFFFFF"/>
              </a:solidFill>
            </a:endParaRPr>
          </a:p>
        </p:txBody>
      </p:sp>
      <p:grpSp>
        <p:nvGrpSpPr>
          <p:cNvPr id="773" name="Google Shape;773;p81"/>
          <p:cNvGrpSpPr/>
          <p:nvPr/>
        </p:nvGrpSpPr>
        <p:grpSpPr>
          <a:xfrm>
            <a:off x="10235279" y="6171472"/>
            <a:ext cx="948588" cy="1102582"/>
            <a:chOff x="4727025" y="1332775"/>
            <a:chExt cx="59900" cy="69625"/>
          </a:xfrm>
        </p:grpSpPr>
        <p:sp>
          <p:nvSpPr>
            <p:cNvPr id="774" name="Google Shape;774;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 name="Google Shape;775;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6" name="Google Shape;776;p81"/>
          <p:cNvGrpSpPr/>
          <p:nvPr/>
        </p:nvGrpSpPr>
        <p:grpSpPr>
          <a:xfrm>
            <a:off x="11462592" y="4628679"/>
            <a:ext cx="1111305" cy="1114063"/>
            <a:chOff x="4820425" y="1329900"/>
            <a:chExt cx="70175" cy="70350"/>
          </a:xfrm>
        </p:grpSpPr>
        <p:sp>
          <p:nvSpPr>
            <p:cNvPr id="777" name="Google Shape;777;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 name="Google Shape;778;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 name="Google Shape;779;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 name="Google Shape;780;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1" name="Google Shape;781;p81"/>
          <p:cNvGrpSpPr/>
          <p:nvPr/>
        </p:nvGrpSpPr>
        <p:grpSpPr>
          <a:xfrm>
            <a:off x="12715329" y="4637690"/>
            <a:ext cx="1165148" cy="1067742"/>
            <a:chOff x="4903200" y="1331525"/>
            <a:chExt cx="73575" cy="67425"/>
          </a:xfrm>
        </p:grpSpPr>
        <p:sp>
          <p:nvSpPr>
            <p:cNvPr id="782" name="Google Shape;782;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 name="Google Shape;783;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 name="Google Shape;784;p81"/>
          <p:cNvGrpSpPr/>
          <p:nvPr/>
        </p:nvGrpSpPr>
        <p:grpSpPr>
          <a:xfrm>
            <a:off x="11434285" y="6157418"/>
            <a:ext cx="1167920" cy="1130690"/>
            <a:chOff x="4815575" y="1416800"/>
            <a:chExt cx="73750" cy="71400"/>
          </a:xfrm>
        </p:grpSpPr>
        <p:sp>
          <p:nvSpPr>
            <p:cNvPr id="785" name="Google Shape;785;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 name="Google Shape;786;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 name="Google Shape;787;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8" name="Google Shape;788;p81"/>
          <p:cNvGrpSpPr/>
          <p:nvPr/>
        </p:nvGrpSpPr>
        <p:grpSpPr>
          <a:xfrm>
            <a:off x="12703848" y="6217792"/>
            <a:ext cx="1179797" cy="1009941"/>
            <a:chOff x="4902475" y="1418875"/>
            <a:chExt cx="74500" cy="63775"/>
          </a:xfrm>
        </p:grpSpPr>
        <p:sp>
          <p:nvSpPr>
            <p:cNvPr id="789" name="Google Shape;789;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 name="Google Shape;790;p8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1" name="Google Shape;791;p81"/>
          <p:cNvGrpSpPr/>
          <p:nvPr/>
        </p:nvGrpSpPr>
        <p:grpSpPr>
          <a:xfrm>
            <a:off x="11454278" y="7652000"/>
            <a:ext cx="1127933" cy="1134254"/>
            <a:chOff x="4818100" y="1507675"/>
            <a:chExt cx="71225" cy="71625"/>
          </a:xfrm>
        </p:grpSpPr>
        <p:sp>
          <p:nvSpPr>
            <p:cNvPr id="792" name="Google Shape;792;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 name="Google Shape;793;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 name="Google Shape;794;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 name="Google Shape;795;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6" name="Google Shape;796;p81"/>
          <p:cNvGrpSpPr/>
          <p:nvPr/>
        </p:nvGrpSpPr>
        <p:grpSpPr>
          <a:xfrm>
            <a:off x="10081272" y="7658921"/>
            <a:ext cx="1256602" cy="1177011"/>
            <a:chOff x="4721450" y="1509475"/>
            <a:chExt cx="79350" cy="74325"/>
          </a:xfrm>
        </p:grpSpPr>
        <p:sp>
          <p:nvSpPr>
            <p:cNvPr id="797" name="Google Shape;797;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 name="Google Shape;798;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 name="Google Shape;799;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 name="Google Shape;800;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1" name="Google Shape;801;p81"/>
          <p:cNvGrpSpPr/>
          <p:nvPr/>
        </p:nvGrpSpPr>
        <p:grpSpPr>
          <a:xfrm>
            <a:off x="12772339" y="7628055"/>
            <a:ext cx="1114077" cy="1125544"/>
            <a:chOff x="4906800" y="1507500"/>
            <a:chExt cx="70350" cy="71075"/>
          </a:xfrm>
        </p:grpSpPr>
        <p:sp>
          <p:nvSpPr>
            <p:cNvPr id="802" name="Google Shape;802;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 name="Google Shape;803;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 name="Google Shape;804;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 name="Google Shape;805;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 name="Google Shape;806;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 name="Google Shape;807;p81"/>
          <p:cNvGrpSpPr/>
          <p:nvPr/>
        </p:nvGrpSpPr>
        <p:grpSpPr>
          <a:xfrm>
            <a:off x="8847555" y="4681927"/>
            <a:ext cx="1035867" cy="1035867"/>
            <a:chOff x="3736598" y="2170606"/>
            <a:chExt cx="404889" cy="404889"/>
          </a:xfrm>
        </p:grpSpPr>
        <p:sp>
          <p:nvSpPr>
            <p:cNvPr id="808" name="Google Shape;808;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 name="Google Shape;809;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 name="Google Shape;810;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 name="Google Shape;811;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2" name="Google Shape;812;p81"/>
          <p:cNvGrpSpPr/>
          <p:nvPr/>
        </p:nvGrpSpPr>
        <p:grpSpPr>
          <a:xfrm>
            <a:off x="7381678" y="4682121"/>
            <a:ext cx="1173973" cy="1035479"/>
            <a:chOff x="3161917" y="2170682"/>
            <a:chExt cx="458870" cy="404737"/>
          </a:xfrm>
        </p:grpSpPr>
        <p:sp>
          <p:nvSpPr>
            <p:cNvPr id="813" name="Google Shape;813;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 name="Google Shape;814;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 name="Google Shape;815;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6" name="Google Shape;816;p81"/>
          <p:cNvGrpSpPr/>
          <p:nvPr/>
        </p:nvGrpSpPr>
        <p:grpSpPr>
          <a:xfrm>
            <a:off x="7427720" y="6204800"/>
            <a:ext cx="1081887" cy="1035925"/>
            <a:chOff x="3179914" y="2889488"/>
            <a:chExt cx="422876" cy="404911"/>
          </a:xfrm>
        </p:grpSpPr>
        <p:sp>
          <p:nvSpPr>
            <p:cNvPr id="817" name="Google Shape;817;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 name="Google Shape;818;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 name="Google Shape;819;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 name="Google Shape;821;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 name="Google Shape;822;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3" name="Google Shape;823;p81"/>
          <p:cNvGrpSpPr/>
          <p:nvPr/>
        </p:nvGrpSpPr>
        <p:grpSpPr>
          <a:xfrm>
            <a:off x="8829309" y="6204716"/>
            <a:ext cx="1072360" cy="1036094"/>
            <a:chOff x="3729467" y="2889422"/>
            <a:chExt cx="419153" cy="404977"/>
          </a:xfrm>
        </p:grpSpPr>
        <p:sp>
          <p:nvSpPr>
            <p:cNvPr id="824" name="Google Shape;824;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 name="Google Shape;825;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 name="Google Shape;826;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 name="Google Shape;828;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 name="Google Shape;829;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 name="Google Shape;830;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1" name="Google Shape;831;p81"/>
          <p:cNvGrpSpPr/>
          <p:nvPr/>
        </p:nvGrpSpPr>
        <p:grpSpPr>
          <a:xfrm>
            <a:off x="3903376" y="6891575"/>
            <a:ext cx="1930703" cy="269221"/>
            <a:chOff x="4411970" y="2962952"/>
            <a:chExt cx="706544" cy="104212"/>
          </a:xfrm>
        </p:grpSpPr>
        <p:sp>
          <p:nvSpPr>
            <p:cNvPr id="832" name="Google Shape;832;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 name="Google Shape;833;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 name="Google Shape;834;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 name="Google Shape;835;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6" name="Google Shape;836;p81"/>
          <p:cNvGrpSpPr/>
          <p:nvPr/>
        </p:nvGrpSpPr>
        <p:grpSpPr>
          <a:xfrm>
            <a:off x="3903376" y="6082154"/>
            <a:ext cx="1920316" cy="578343"/>
            <a:chOff x="4411970" y="2726085"/>
            <a:chExt cx="643107" cy="193659"/>
          </a:xfrm>
        </p:grpSpPr>
        <p:sp>
          <p:nvSpPr>
            <p:cNvPr id="837" name="Google Shape;837;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 name="Google Shape;838;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 name="Google Shape;839;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0" name="Google Shape;840;p81"/>
          <p:cNvGrpSpPr/>
          <p:nvPr/>
        </p:nvGrpSpPr>
        <p:grpSpPr>
          <a:xfrm>
            <a:off x="1920371" y="6590799"/>
            <a:ext cx="1623007" cy="505168"/>
            <a:chOff x="4411970" y="4340222"/>
            <a:chExt cx="779467" cy="242683"/>
          </a:xfrm>
        </p:grpSpPr>
        <p:sp>
          <p:nvSpPr>
            <p:cNvPr id="841" name="Google Shape;841;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 name="Google Shape;842;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 name="Google Shape;843;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4" name="Google Shape;844;p81"/>
          <p:cNvGrpSpPr/>
          <p:nvPr/>
        </p:nvGrpSpPr>
        <p:grpSpPr>
          <a:xfrm>
            <a:off x="3903376" y="5418616"/>
            <a:ext cx="1930320" cy="432460"/>
            <a:chOff x="4411970" y="2468674"/>
            <a:chExt cx="747317" cy="167425"/>
          </a:xfrm>
        </p:grpSpPr>
        <p:sp>
          <p:nvSpPr>
            <p:cNvPr id="845" name="Google Shape;845;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 name="Google Shape;846;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47" name="Google Shape;847;p81"/>
          <p:cNvSpPr/>
          <p:nvPr/>
        </p:nvSpPr>
        <p:spPr>
          <a:xfrm>
            <a:off x="1916870" y="6028177"/>
            <a:ext cx="1621235" cy="38596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48" name="Google Shape;848;p81"/>
          <p:cNvGrpSpPr/>
          <p:nvPr/>
        </p:nvGrpSpPr>
        <p:grpSpPr>
          <a:xfrm>
            <a:off x="1918507" y="4669374"/>
            <a:ext cx="3918083" cy="417567"/>
            <a:chOff x="6336019" y="3733725"/>
            <a:chExt cx="2566206" cy="351310"/>
          </a:xfrm>
        </p:grpSpPr>
        <p:sp>
          <p:nvSpPr>
            <p:cNvPr id="849" name="Google Shape;849;p8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50" name="Google Shape;850;p8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8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 name="Google Shape;852;p8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3" name="Google Shape;853;p81"/>
          <p:cNvGrpSpPr/>
          <p:nvPr/>
        </p:nvGrpSpPr>
        <p:grpSpPr>
          <a:xfrm>
            <a:off x="3903376" y="7901205"/>
            <a:ext cx="1893101" cy="306400"/>
            <a:chOff x="4404545" y="3301592"/>
            <a:chExt cx="782403" cy="129272"/>
          </a:xfrm>
        </p:grpSpPr>
        <p:sp>
          <p:nvSpPr>
            <p:cNvPr id="854" name="Google Shape;854;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 name="Google Shape;855;p8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6" name="Google Shape;856;p81"/>
          <p:cNvGrpSpPr/>
          <p:nvPr/>
        </p:nvGrpSpPr>
        <p:grpSpPr>
          <a:xfrm>
            <a:off x="3903376" y="7391874"/>
            <a:ext cx="1924514" cy="278253"/>
            <a:chOff x="4411970" y="3131459"/>
            <a:chExt cx="710520" cy="117397"/>
          </a:xfrm>
        </p:grpSpPr>
        <p:sp>
          <p:nvSpPr>
            <p:cNvPr id="857" name="Google Shape;857;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 name="Google Shape;858;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descr="Timeline background shape" id="859" name="Google Shape;859;p81"/>
          <p:cNvSpPr/>
          <p:nvPr/>
        </p:nvSpPr>
        <p:spPr>
          <a:xfrm>
            <a:off x="3903376" y="8438682"/>
            <a:ext cx="1920600" cy="306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60" name="Google Shape;860;p81"/>
          <p:cNvGrpSpPr/>
          <p:nvPr/>
        </p:nvGrpSpPr>
        <p:grpSpPr>
          <a:xfrm>
            <a:off x="1903665" y="7243207"/>
            <a:ext cx="1647676" cy="917975"/>
            <a:chOff x="4411970" y="1801825"/>
            <a:chExt cx="734586" cy="409262"/>
          </a:xfrm>
        </p:grpSpPr>
        <p:sp>
          <p:nvSpPr>
            <p:cNvPr id="861" name="Google Shape;861;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3" name="Google Shape;863;p81"/>
          <p:cNvGrpSpPr/>
          <p:nvPr/>
        </p:nvGrpSpPr>
        <p:grpSpPr>
          <a:xfrm>
            <a:off x="6113608" y="4678347"/>
            <a:ext cx="1043028" cy="1043028"/>
            <a:chOff x="5681300" y="2527788"/>
            <a:chExt cx="805800" cy="805800"/>
          </a:xfrm>
        </p:grpSpPr>
        <p:sp>
          <p:nvSpPr>
            <p:cNvPr id="864" name="Google Shape;864;p8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 name="Google Shape;865;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6" name="Google Shape;866;p81"/>
          <p:cNvGrpSpPr/>
          <p:nvPr/>
        </p:nvGrpSpPr>
        <p:grpSpPr>
          <a:xfrm>
            <a:off x="6102089" y="6189730"/>
            <a:ext cx="1066067" cy="1066067"/>
            <a:chOff x="4049800" y="640400"/>
            <a:chExt cx="858900" cy="858900"/>
          </a:xfrm>
        </p:grpSpPr>
        <p:sp>
          <p:nvSpPr>
            <p:cNvPr id="867" name="Google Shape;867;p8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68" name="Google Shape;868;p8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869" name="Google Shape;869;p81"/>
          <p:cNvGrpSpPr/>
          <p:nvPr/>
        </p:nvGrpSpPr>
        <p:grpSpPr>
          <a:xfrm>
            <a:off x="5953055" y="7545085"/>
            <a:ext cx="1364135" cy="1364135"/>
            <a:chOff x="5080188" y="927900"/>
            <a:chExt cx="961200" cy="961200"/>
          </a:xfrm>
        </p:grpSpPr>
        <p:sp>
          <p:nvSpPr>
            <p:cNvPr id="870" name="Google Shape;870;p8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 name="Google Shape;871;p8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 name="Google Shape;872;p8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 name="Google Shape;873;p8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 name="Google Shape;874;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 name="Google Shape;875;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 name="Google Shape;876;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 name="Google Shape;877;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8" name="Google Shape;878;p81"/>
          <p:cNvGrpSpPr/>
          <p:nvPr/>
        </p:nvGrpSpPr>
        <p:grpSpPr>
          <a:xfrm>
            <a:off x="8880052" y="7738469"/>
            <a:ext cx="1011299" cy="1008013"/>
            <a:chOff x="6039282" y="1042577"/>
            <a:chExt cx="734315" cy="731929"/>
          </a:xfrm>
        </p:grpSpPr>
        <p:sp>
          <p:nvSpPr>
            <p:cNvPr id="879" name="Google Shape;879;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 name="Google Shape;880;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 name="Google Shape;882;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83" name="Google Shape;883;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 name="Google Shape;884;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 name="Google Shape;885;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 name="Google Shape;886;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 name="Google Shape;887;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 name="Google Shape;889;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 name="Google Shape;890;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 name="Google Shape;891;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 name="Google Shape;892;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 name="Google Shape;893;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 name="Google Shape;894;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 name="Google Shape;895;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 name="Google Shape;896;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 name="Google Shape;897;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 name="Google Shape;898;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 name="Google Shape;899;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0" name="Google Shape;900;p81"/>
          <p:cNvGrpSpPr/>
          <p:nvPr/>
        </p:nvGrpSpPr>
        <p:grpSpPr>
          <a:xfrm>
            <a:off x="10105257" y="4597724"/>
            <a:ext cx="1135488" cy="1204273"/>
            <a:chOff x="1825800" y="1651625"/>
            <a:chExt cx="539989" cy="571775"/>
          </a:xfrm>
        </p:grpSpPr>
        <p:sp>
          <p:nvSpPr>
            <p:cNvPr id="901" name="Google Shape;901;p8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 name="Google Shape;902;p8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 name="Google Shape;903;p8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 name="Google Shape;904;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5" name="Google Shape;905;p81"/>
          <p:cNvGrpSpPr/>
          <p:nvPr/>
        </p:nvGrpSpPr>
        <p:grpSpPr>
          <a:xfrm>
            <a:off x="7455113" y="7711158"/>
            <a:ext cx="1016246" cy="1015911"/>
            <a:chOff x="1897577" y="2802432"/>
            <a:chExt cx="492176" cy="492014"/>
          </a:xfrm>
        </p:grpSpPr>
        <p:sp>
          <p:nvSpPr>
            <p:cNvPr id="906" name="Google Shape;906;p8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 name="Google Shape;907;p8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 name="Google Shape;908;p8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 name="Google Shape;909;p8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 name="Google Shape;910;p8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 name="Google Shape;911;p8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 name="Google Shape;912;p8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 name="Google Shape;913;p8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 name="Google Shape;914;p8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 name="Google Shape;915;p8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 name="Google Shape;916;p8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 name="Google Shape;917;p8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8" name="Google Shape;918;p81"/>
          <p:cNvGrpSpPr/>
          <p:nvPr/>
        </p:nvGrpSpPr>
        <p:grpSpPr>
          <a:xfrm>
            <a:off x="1918174" y="8338246"/>
            <a:ext cx="1618454" cy="401685"/>
            <a:chOff x="2013045" y="4813233"/>
            <a:chExt cx="921986" cy="228854"/>
          </a:xfrm>
        </p:grpSpPr>
        <p:sp>
          <p:nvSpPr>
            <p:cNvPr id="919" name="Google Shape;919;p8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 name="Google Shape;920;p8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 name="Google Shape;921;p81"/>
          <p:cNvGrpSpPr/>
          <p:nvPr/>
        </p:nvGrpSpPr>
        <p:grpSpPr>
          <a:xfrm>
            <a:off x="1935093" y="5312007"/>
            <a:ext cx="1584843" cy="539882"/>
            <a:chOff x="1046767" y="4756633"/>
            <a:chExt cx="859646" cy="292841"/>
          </a:xfrm>
        </p:grpSpPr>
        <p:sp>
          <p:nvSpPr>
            <p:cNvPr id="922" name="Google Shape;922;p8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 name="Google Shape;923;p8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8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5" name="Google Shape;925;p81"/>
          <p:cNvSpPr/>
          <p:nvPr/>
        </p:nvSpPr>
        <p:spPr>
          <a:xfrm>
            <a:off x="14802600" y="4701344"/>
            <a:ext cx="370820" cy="188013"/>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 name="Google Shape;926;p81"/>
          <p:cNvSpPr/>
          <p:nvPr/>
        </p:nvSpPr>
        <p:spPr>
          <a:xfrm>
            <a:off x="14201508" y="4666150"/>
            <a:ext cx="343541" cy="25839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81"/>
          <p:cNvSpPr/>
          <p:nvPr/>
        </p:nvSpPr>
        <p:spPr>
          <a:xfrm>
            <a:off x="15446086" y="4679058"/>
            <a:ext cx="335626" cy="233555"/>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 name="Google Shape;928;p81"/>
          <p:cNvSpPr/>
          <p:nvPr/>
        </p:nvSpPr>
        <p:spPr>
          <a:xfrm>
            <a:off x="16035496" y="4666150"/>
            <a:ext cx="327710" cy="25839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9" name="Google Shape;929;p81"/>
          <p:cNvGrpSpPr/>
          <p:nvPr/>
        </p:nvGrpSpPr>
        <p:grpSpPr>
          <a:xfrm>
            <a:off x="14206806" y="5101124"/>
            <a:ext cx="332947" cy="282993"/>
            <a:chOff x="4660325" y="1866850"/>
            <a:chExt cx="68350" cy="58100"/>
          </a:xfrm>
        </p:grpSpPr>
        <p:sp>
          <p:nvSpPr>
            <p:cNvPr id="930" name="Google Shape;930;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 name="Google Shape;931;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2" name="Google Shape;932;p81"/>
          <p:cNvGrpSpPr/>
          <p:nvPr/>
        </p:nvGrpSpPr>
        <p:grpSpPr>
          <a:xfrm>
            <a:off x="14825495" y="5152572"/>
            <a:ext cx="325031" cy="180098"/>
            <a:chOff x="4791775" y="1877500"/>
            <a:chExt cx="66725" cy="36975"/>
          </a:xfrm>
        </p:grpSpPr>
        <p:sp>
          <p:nvSpPr>
            <p:cNvPr id="933" name="Google Shape;933;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 name="Google Shape;934;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5" name="Google Shape;935;p81"/>
          <p:cNvGrpSpPr/>
          <p:nvPr/>
        </p:nvGrpSpPr>
        <p:grpSpPr>
          <a:xfrm>
            <a:off x="15468920" y="5152572"/>
            <a:ext cx="289958" cy="180098"/>
            <a:chOff x="4923925" y="1877500"/>
            <a:chExt cx="59525" cy="36975"/>
          </a:xfrm>
        </p:grpSpPr>
        <p:sp>
          <p:nvSpPr>
            <p:cNvPr id="936" name="Google Shape;936;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 name="Google Shape;937;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8" name="Google Shape;938;p81"/>
          <p:cNvGrpSpPr/>
          <p:nvPr/>
        </p:nvGrpSpPr>
        <p:grpSpPr>
          <a:xfrm>
            <a:off x="16057904" y="5116954"/>
            <a:ext cx="282895" cy="251333"/>
            <a:chOff x="5058450" y="1870100"/>
            <a:chExt cx="58075" cy="51600"/>
          </a:xfrm>
        </p:grpSpPr>
        <p:sp>
          <p:nvSpPr>
            <p:cNvPr id="939" name="Google Shape;939;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 name="Google Shape;940;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1" name="Google Shape;941;p81"/>
          <p:cNvGrpSpPr/>
          <p:nvPr/>
        </p:nvGrpSpPr>
        <p:grpSpPr>
          <a:xfrm>
            <a:off x="14886933" y="5961770"/>
            <a:ext cx="202155" cy="215289"/>
            <a:chOff x="4811425" y="2065025"/>
            <a:chExt cx="41500" cy="44200"/>
          </a:xfrm>
        </p:grpSpPr>
        <p:sp>
          <p:nvSpPr>
            <p:cNvPr id="942" name="Google Shape;942;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 name="Google Shape;943;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4" name="Google Shape;944;p81"/>
          <p:cNvGrpSpPr/>
          <p:nvPr/>
        </p:nvGrpSpPr>
        <p:grpSpPr>
          <a:xfrm>
            <a:off x="15471808" y="5962196"/>
            <a:ext cx="241733" cy="214437"/>
            <a:chOff x="4929875" y="2065025"/>
            <a:chExt cx="49625" cy="44025"/>
          </a:xfrm>
        </p:grpSpPr>
        <p:sp>
          <p:nvSpPr>
            <p:cNvPr id="945" name="Google Shape;945;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 name="Google Shape;946;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7" name="Google Shape;947;p81"/>
          <p:cNvGrpSpPr/>
          <p:nvPr/>
        </p:nvGrpSpPr>
        <p:grpSpPr>
          <a:xfrm>
            <a:off x="16129145" y="5968224"/>
            <a:ext cx="140412" cy="202382"/>
            <a:chOff x="5083925" y="2066350"/>
            <a:chExt cx="28825" cy="41550"/>
          </a:xfrm>
        </p:grpSpPr>
        <p:sp>
          <p:nvSpPr>
            <p:cNvPr id="948" name="Google Shape;948;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 name="Google Shape;949;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0" name="Google Shape;950;p81"/>
          <p:cNvGrpSpPr/>
          <p:nvPr/>
        </p:nvGrpSpPr>
        <p:grpSpPr>
          <a:xfrm>
            <a:off x="14192253" y="5999519"/>
            <a:ext cx="362052" cy="139792"/>
            <a:chOff x="4659775" y="2072775"/>
            <a:chExt cx="74325" cy="28700"/>
          </a:xfrm>
        </p:grpSpPr>
        <p:sp>
          <p:nvSpPr>
            <p:cNvPr id="951" name="Google Shape;951;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 name="Google Shape;952;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 name="Google Shape;953;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4" name="Google Shape;954;p81"/>
          <p:cNvGrpSpPr/>
          <p:nvPr/>
        </p:nvGrpSpPr>
        <p:grpSpPr>
          <a:xfrm>
            <a:off x="16031964" y="5580648"/>
            <a:ext cx="334773" cy="178393"/>
            <a:chOff x="4662475" y="1976500"/>
            <a:chExt cx="68725" cy="36625"/>
          </a:xfrm>
        </p:grpSpPr>
        <p:sp>
          <p:nvSpPr>
            <p:cNvPr id="955" name="Google Shape;955;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 name="Google Shape;956;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 name="Google Shape;957;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8" name="Google Shape;958;p81"/>
          <p:cNvGrpSpPr/>
          <p:nvPr/>
        </p:nvGrpSpPr>
        <p:grpSpPr>
          <a:xfrm>
            <a:off x="15425775" y="5587528"/>
            <a:ext cx="333799" cy="164633"/>
            <a:chOff x="4920150" y="1977875"/>
            <a:chExt cx="68525" cy="33800"/>
          </a:xfrm>
        </p:grpSpPr>
        <p:sp>
          <p:nvSpPr>
            <p:cNvPr id="959" name="Google Shape;959;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 name="Google Shape;960;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 name="Google Shape;961;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2" name="Google Shape;962;p81"/>
          <p:cNvGrpSpPr/>
          <p:nvPr/>
        </p:nvGrpSpPr>
        <p:grpSpPr>
          <a:xfrm>
            <a:off x="14248089" y="6395364"/>
            <a:ext cx="250380" cy="255717"/>
            <a:chOff x="4676550" y="2160575"/>
            <a:chExt cx="51400" cy="52500"/>
          </a:xfrm>
        </p:grpSpPr>
        <p:sp>
          <p:nvSpPr>
            <p:cNvPr id="963" name="Google Shape;963;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 name="Google Shape;964;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 name="Google Shape;965;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 name="Google Shape;966;p81"/>
          <p:cNvGrpSpPr/>
          <p:nvPr/>
        </p:nvGrpSpPr>
        <p:grpSpPr>
          <a:xfrm>
            <a:off x="14842605" y="6409429"/>
            <a:ext cx="290811" cy="227588"/>
            <a:chOff x="4768325" y="2163475"/>
            <a:chExt cx="59700" cy="46725"/>
          </a:xfrm>
        </p:grpSpPr>
        <p:sp>
          <p:nvSpPr>
            <p:cNvPr id="967" name="Google Shape;967;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 name="Google Shape;968;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69" name="Google Shape;969;p81"/>
          <p:cNvSpPr/>
          <p:nvPr/>
        </p:nvSpPr>
        <p:spPr>
          <a:xfrm>
            <a:off x="15506515" y="6392442"/>
            <a:ext cx="172319" cy="26156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 name="Google Shape;970;p81"/>
          <p:cNvSpPr/>
          <p:nvPr/>
        </p:nvSpPr>
        <p:spPr>
          <a:xfrm>
            <a:off x="16051267" y="8406611"/>
            <a:ext cx="296169" cy="325978"/>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 name="Google Shape;971;p81"/>
          <p:cNvSpPr/>
          <p:nvPr/>
        </p:nvSpPr>
        <p:spPr>
          <a:xfrm>
            <a:off x="14254178" y="6863054"/>
            <a:ext cx="238202" cy="326831"/>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 name="Google Shape;972;p81"/>
          <p:cNvSpPr/>
          <p:nvPr/>
        </p:nvSpPr>
        <p:spPr>
          <a:xfrm>
            <a:off x="14190122" y="8438272"/>
            <a:ext cx="366314" cy="262658"/>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 name="Google Shape;973;p81"/>
          <p:cNvSpPr/>
          <p:nvPr/>
        </p:nvSpPr>
        <p:spPr>
          <a:xfrm>
            <a:off x="14224768" y="7401561"/>
            <a:ext cx="297021" cy="22503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 name="Google Shape;974;p81"/>
          <p:cNvSpPr/>
          <p:nvPr/>
        </p:nvSpPr>
        <p:spPr>
          <a:xfrm>
            <a:off x="15492267" y="7365395"/>
            <a:ext cx="200815" cy="2973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5" name="Google Shape;975;p81"/>
          <p:cNvGrpSpPr/>
          <p:nvPr/>
        </p:nvGrpSpPr>
        <p:grpSpPr>
          <a:xfrm>
            <a:off x="14875242" y="6919616"/>
            <a:ext cx="225537" cy="213706"/>
            <a:chOff x="4768575" y="2253950"/>
            <a:chExt cx="46300" cy="43875"/>
          </a:xfrm>
        </p:grpSpPr>
        <p:sp>
          <p:nvSpPr>
            <p:cNvPr id="976" name="Google Shape;976;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 name="Google Shape;977;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 name="Google Shape;978;p81"/>
          <p:cNvGrpSpPr/>
          <p:nvPr/>
        </p:nvGrpSpPr>
        <p:grpSpPr>
          <a:xfrm>
            <a:off x="15474487" y="7897668"/>
            <a:ext cx="236375" cy="292492"/>
            <a:chOff x="4960900" y="2433225"/>
            <a:chExt cx="48525" cy="60050"/>
          </a:xfrm>
        </p:grpSpPr>
        <p:sp>
          <p:nvSpPr>
            <p:cNvPr id="979" name="Google Shape;979;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 name="Google Shape;980;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1" name="Google Shape;981;p81"/>
          <p:cNvGrpSpPr/>
          <p:nvPr/>
        </p:nvGrpSpPr>
        <p:grpSpPr>
          <a:xfrm>
            <a:off x="14851616" y="8425790"/>
            <a:ext cx="272787" cy="287621"/>
            <a:chOff x="4854075" y="2527625"/>
            <a:chExt cx="56000" cy="59050"/>
          </a:xfrm>
        </p:grpSpPr>
        <p:sp>
          <p:nvSpPr>
            <p:cNvPr id="982" name="Google Shape;982;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 name="Google Shape;983;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4" name="Google Shape;984;p81"/>
          <p:cNvSpPr/>
          <p:nvPr/>
        </p:nvSpPr>
        <p:spPr>
          <a:xfrm>
            <a:off x="14882122" y="7911245"/>
            <a:ext cx="211775" cy="265337"/>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 name="Google Shape;985;p81"/>
          <p:cNvSpPr/>
          <p:nvPr/>
        </p:nvSpPr>
        <p:spPr>
          <a:xfrm>
            <a:off x="16039454" y="6390554"/>
            <a:ext cx="319794" cy="265337"/>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 name="Google Shape;986;p81"/>
          <p:cNvSpPr/>
          <p:nvPr/>
        </p:nvSpPr>
        <p:spPr>
          <a:xfrm>
            <a:off x="14237981" y="7911245"/>
            <a:ext cx="270595" cy="26533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7" name="Google Shape;987;p81"/>
          <p:cNvGrpSpPr/>
          <p:nvPr/>
        </p:nvGrpSpPr>
        <p:grpSpPr>
          <a:xfrm>
            <a:off x="16100039" y="7353279"/>
            <a:ext cx="198623" cy="321595"/>
            <a:chOff x="5059700" y="2334775"/>
            <a:chExt cx="40775" cy="66025"/>
          </a:xfrm>
        </p:grpSpPr>
        <p:sp>
          <p:nvSpPr>
            <p:cNvPr id="988" name="Google Shape;988;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 name="Google Shape;989;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 name="Google Shape;990;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 name="Google Shape;991;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 name="Google Shape;992;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 name="Google Shape;993;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 name="Google Shape;994;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 name="Google Shape;995;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 name="Google Shape;996;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7" name="Google Shape;997;p81"/>
          <p:cNvGrpSpPr/>
          <p:nvPr/>
        </p:nvGrpSpPr>
        <p:grpSpPr>
          <a:xfrm>
            <a:off x="16014367" y="7883543"/>
            <a:ext cx="369968" cy="320742"/>
            <a:chOff x="5037700" y="2430325"/>
            <a:chExt cx="75950" cy="65850"/>
          </a:xfrm>
        </p:grpSpPr>
        <p:sp>
          <p:nvSpPr>
            <p:cNvPr id="998" name="Google Shape;998;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 name="Google Shape;999;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0" name="Google Shape;1000;p81"/>
          <p:cNvGrpSpPr/>
          <p:nvPr/>
        </p:nvGrpSpPr>
        <p:grpSpPr>
          <a:xfrm>
            <a:off x="14853379" y="7416447"/>
            <a:ext cx="346028" cy="195259"/>
            <a:chOff x="4756975" y="2341800"/>
            <a:chExt cx="91975" cy="51925"/>
          </a:xfrm>
        </p:grpSpPr>
        <p:sp>
          <p:nvSpPr>
            <p:cNvPr id="1001" name="Google Shape;1001;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 name="Google Shape;1002;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 name="Google Shape;1003;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 name="Google Shape;1004;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 name="Google Shape;1005;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 name="Google Shape;1006;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 name="Google Shape;1007;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 name="Google Shape;1008;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 name="Google Shape;1009;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 name="Google Shape;1010;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 name="Google Shape;1011;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 name="Google Shape;1012;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 name="Google Shape;1013;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 name="Google Shape;1014;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 name="Google Shape;1015;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 name="Google Shape;1016;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 name="Google Shape;1017;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 name="Google Shape;1018;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 name="Google Shape;1019;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 name="Google Shape;1020;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1" name="Google Shape;1021;p81"/>
          <p:cNvGrpSpPr/>
          <p:nvPr/>
        </p:nvGrpSpPr>
        <p:grpSpPr>
          <a:xfrm>
            <a:off x="15387253" y="8393839"/>
            <a:ext cx="424993" cy="351522"/>
            <a:chOff x="4943575" y="2516350"/>
            <a:chExt cx="98675" cy="81700"/>
          </a:xfrm>
        </p:grpSpPr>
        <p:sp>
          <p:nvSpPr>
            <p:cNvPr id="1022" name="Google Shape;1022;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 name="Google Shape;1023;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 name="Google Shape;1024;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 name="Google Shape;1025;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 name="Google Shape;1026;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 name="Google Shape;1027;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 name="Google Shape;1028;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 name="Google Shape;1029;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 name="Google Shape;1030;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 name="Google Shape;1031;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 name="Google Shape;1032;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 name="Google Shape;1033;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 name="Google Shape;1034;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 name="Google Shape;1035;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 name="Google Shape;1036;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 name="Google Shape;1037;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 name="Google Shape;1038;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 name="Google Shape;1039;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 name="Google Shape;1040;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 name="Google Shape;1041;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 name="Google Shape;1042;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 name="Google Shape;1043;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 name="Google Shape;1044;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 name="Google Shape;1045;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 name="Google Shape;1046;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 name="Google Shape;1047;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 name="Google Shape;1048;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 name="Google Shape;1049;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 name="Google Shape;1050;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 name="Google Shape;1051;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 name="Google Shape;1052;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 name="Google Shape;1053;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 name="Google Shape;1054;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 name="Google Shape;1055;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 name="Google Shape;1056;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 name="Google Shape;1057;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 name="Google Shape;1058;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 name="Google Shape;1059;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 name="Google Shape;1060;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 name="Google Shape;1061;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 name="Google Shape;1062;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 name="Google Shape;1063;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 name="Google Shape;1064;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 name="Google Shape;1065;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 name="Google Shape;1066;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 name="Google Shape;1067;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 name="Google Shape;1068;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 name="Google Shape;1069;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 name="Google Shape;1070;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 name="Google Shape;1071;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 name="Google Shape;1072;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 name="Google Shape;1073;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 name="Google Shape;1074;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 name="Google Shape;1075;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 name="Google Shape;1076;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 name="Google Shape;1077;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 name="Google Shape;1078;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 name="Google Shape;1079;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 name="Google Shape;1080;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 name="Google Shape;1081;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 name="Google Shape;1082;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 name="Google Shape;1083;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 name="Google Shape;1084;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 name="Google Shape;1085;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 name="Google Shape;1086;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 name="Google Shape;1087;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 name="Google Shape;1088;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 name="Google Shape;1089;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 name="Google Shape;1090;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 name="Google Shape;1091;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 name="Google Shape;1092;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 name="Google Shape;1093;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 name="Google Shape;1094;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 name="Google Shape;1095;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 name="Google Shape;1096;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 name="Google Shape;1097;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 name="Google Shape;1098;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 name="Google Shape;1099;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00" name="Google Shape;1100;p81"/>
          <p:cNvSpPr/>
          <p:nvPr/>
        </p:nvSpPr>
        <p:spPr>
          <a:xfrm>
            <a:off x="15418338" y="6852133"/>
            <a:ext cx="348673" cy="348673"/>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 name="Google Shape;1101;p81"/>
          <p:cNvSpPr/>
          <p:nvPr/>
        </p:nvSpPr>
        <p:spPr>
          <a:xfrm>
            <a:off x="16050851" y="6909769"/>
            <a:ext cx="297000" cy="233400"/>
          </a:xfrm>
          <a:prstGeom prst="stripedRightArrow">
            <a:avLst>
              <a:gd fmla="val 50000" name="adj1"/>
              <a:gd fmla="val 50000" name="adj2"/>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 name="Google Shape;1102;p81"/>
          <p:cNvSpPr/>
          <p:nvPr/>
        </p:nvSpPr>
        <p:spPr>
          <a:xfrm>
            <a:off x="14255079"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 name="Google Shape;1103;p81"/>
          <p:cNvSpPr/>
          <p:nvPr/>
        </p:nvSpPr>
        <p:spPr>
          <a:xfrm flipH="1">
            <a:off x="14869810"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 name="Google Shape;1104;p81"/>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grpSp>
        <p:nvGrpSpPr>
          <p:cNvPr id="1109" name="Google Shape;1109;p82"/>
          <p:cNvGrpSpPr/>
          <p:nvPr/>
        </p:nvGrpSpPr>
        <p:grpSpPr>
          <a:xfrm>
            <a:off x="1505592" y="5739940"/>
            <a:ext cx="5245751" cy="2667081"/>
            <a:chOff x="238125" y="1038125"/>
            <a:chExt cx="7146800" cy="3633625"/>
          </a:xfrm>
        </p:grpSpPr>
        <p:sp>
          <p:nvSpPr>
            <p:cNvPr id="1110" name="Google Shape;1110;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 name="Google Shape;1111;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 name="Google Shape;1112;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 name="Google Shape;1113;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 name="Google Shape;1114;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 name="Google Shape;1115;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 name="Google Shape;1116;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 name="Google Shape;1117;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 name="Google Shape;1118;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 name="Google Shape;1119;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 name="Google Shape;1120;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 name="Google Shape;1121;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 name="Google Shape;1122;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 name="Google Shape;1123;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 name="Google Shape;1124;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 name="Google Shape;1125;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 name="Google Shape;1126;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 name="Google Shape;1127;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 name="Google Shape;1128;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 name="Google Shape;1129;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 name="Google Shape;1130;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 name="Google Shape;1131;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 name="Google Shape;1132;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 name="Google Shape;1133;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 name="Google Shape;1134;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 name="Google Shape;1135;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 name="Google Shape;1136;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 name="Google Shape;1137;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 name="Google Shape;1138;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 name="Google Shape;1139;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 name="Google Shape;1140;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 name="Google Shape;1141;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 name="Google Shape;1142;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 name="Google Shape;1143;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 name="Google Shape;1144;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 name="Google Shape;1145;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 name="Google Shape;1146;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 name="Google Shape;1147;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 name="Google Shape;1148;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 name="Google Shape;1149;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 name="Google Shape;1150;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 name="Google Shape;1151;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 name="Google Shape;1152;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 name="Google Shape;1153;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 name="Google Shape;1154;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 name="Google Shape;1155;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 name="Google Shape;1156;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 name="Google Shape;1157;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 name="Google Shape;1158;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 name="Google Shape;1159;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 name="Google Shape;1160;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 name="Google Shape;1161;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 name="Google Shape;1162;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 name="Google Shape;1163;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 name="Google Shape;1164;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 name="Google Shape;1165;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 name="Google Shape;1166;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 name="Google Shape;1167;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 name="Google Shape;1168;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 name="Google Shape;1169;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 name="Google Shape;1170;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 name="Google Shape;1171;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 name="Google Shape;1172;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 name="Google Shape;1173;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 name="Google Shape;1174;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 name="Google Shape;1175;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 name="Google Shape;1176;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 name="Google Shape;1177;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 name="Google Shape;1178;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 name="Google Shape;1179;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 name="Google Shape;1180;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 name="Google Shape;1181;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 name="Google Shape;1182;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 name="Google Shape;1183;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 name="Google Shape;1184;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 name="Google Shape;1185;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 name="Google Shape;1186;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 name="Google Shape;1187;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 name="Google Shape;1188;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 name="Google Shape;1189;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 name="Google Shape;1190;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 name="Google Shape;1191;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 name="Google Shape;1192;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 name="Google Shape;1193;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 name="Google Shape;1194;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 name="Google Shape;1195;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 name="Google Shape;1196;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 name="Google Shape;1197;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 name="Google Shape;1198;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 name="Google Shape;1199;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 name="Google Shape;1200;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 name="Google Shape;1201;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 name="Google Shape;1202;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 name="Google Shape;1203;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 name="Google Shape;1204;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 name="Google Shape;1205;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 name="Google Shape;1206;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 name="Google Shape;1207;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 name="Google Shape;1208;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 name="Google Shape;1209;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 name="Google Shape;1210;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 name="Google Shape;1211;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 name="Google Shape;1212;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 name="Google Shape;1213;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 name="Google Shape;1214;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 name="Google Shape;1215;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 name="Google Shape;1216;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 name="Google Shape;1217;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 name="Google Shape;1218;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 name="Google Shape;1219;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 name="Google Shape;1220;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 name="Google Shape;1221;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 name="Google Shape;1222;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 name="Google Shape;1223;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 name="Google Shape;1224;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 name="Google Shape;1225;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 name="Google Shape;1226;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 name="Google Shape;1227;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 name="Google Shape;1228;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 name="Google Shape;1229;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 name="Google Shape;1230;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 name="Google Shape;1231;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 name="Google Shape;1232;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 name="Google Shape;1233;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 name="Google Shape;1234;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 name="Google Shape;1235;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 name="Google Shape;1236;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 name="Google Shape;1237;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 name="Google Shape;1238;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 name="Google Shape;1239;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 name="Google Shape;1240;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 name="Google Shape;1241;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 name="Google Shape;1242;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 name="Google Shape;1243;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 name="Google Shape;1244;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 name="Google Shape;1245;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 name="Google Shape;1246;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 name="Google Shape;1247;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 name="Google Shape;1248;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 name="Google Shape;1249;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 name="Google Shape;1250;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 name="Google Shape;1251;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 name="Google Shape;1252;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 name="Google Shape;1253;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 name="Google Shape;1254;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 name="Google Shape;1255;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 name="Google Shape;1256;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 name="Google Shape;1257;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 name="Google Shape;1258;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 name="Google Shape;1259;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 name="Google Shape;1260;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 name="Google Shape;1261;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 name="Google Shape;1262;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 name="Google Shape;1263;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 name="Google Shape;1264;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 name="Google Shape;1265;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 name="Google Shape;1266;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 name="Google Shape;1267;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 name="Google Shape;1268;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 name="Google Shape;1269;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 name="Google Shape;1270;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 name="Google Shape;1271;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 name="Google Shape;1272;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 name="Google Shape;1273;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 name="Google Shape;1274;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 name="Google Shape;1275;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 name="Google Shape;1276;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 name="Google Shape;1277;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 name="Google Shape;1278;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 name="Google Shape;1279;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 name="Google Shape;1280;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 name="Google Shape;1281;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 name="Google Shape;1282;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 name="Google Shape;1283;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 name="Google Shape;1284;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 name="Google Shape;1285;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 name="Google Shape;1286;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 name="Google Shape;1287;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 name="Google Shape;1288;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 name="Google Shape;1289;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 name="Google Shape;1290;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 name="Google Shape;1291;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 name="Google Shape;1292;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 name="Google Shape;1293;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 name="Google Shape;1294;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 name="Google Shape;1295;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 name="Google Shape;1296;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 name="Google Shape;1297;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 name="Google Shape;1298;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 name="Google Shape;1299;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 name="Google Shape;1300;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 name="Google Shape;1301;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 name="Google Shape;1302;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 name="Google Shape;1303;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 name="Google Shape;1304;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 name="Google Shape;1305;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 name="Google Shape;1306;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 name="Google Shape;1307;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 name="Google Shape;1308;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 name="Google Shape;1309;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 name="Google Shape;1310;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 name="Google Shape;1311;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 name="Google Shape;1312;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 name="Google Shape;1313;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 name="Google Shape;1314;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 name="Google Shape;1315;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 name="Google Shape;1316;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 name="Google Shape;1317;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 name="Google Shape;1318;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 name="Google Shape;1319;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 name="Google Shape;1320;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 name="Google Shape;1321;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 name="Google Shape;1322;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 name="Google Shape;1323;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 name="Google Shape;1324;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 name="Google Shape;1325;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 name="Google Shape;1326;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 name="Google Shape;1327;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 name="Google Shape;1328;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 name="Google Shape;1329;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 name="Google Shape;1330;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 name="Google Shape;1331;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 name="Google Shape;1332;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 name="Google Shape;1333;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 name="Google Shape;1334;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 name="Google Shape;1335;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 name="Google Shape;1336;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 name="Google Shape;1337;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 name="Google Shape;1338;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 name="Google Shape;1339;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 name="Google Shape;1340;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 name="Google Shape;1341;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 name="Google Shape;1342;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 name="Google Shape;1343;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 name="Google Shape;1344;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 name="Google Shape;1345;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 name="Google Shape;1346;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 name="Google Shape;1347;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 name="Google Shape;1348;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 name="Google Shape;1349;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 name="Google Shape;1350;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 name="Google Shape;1351;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 name="Google Shape;1352;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 name="Google Shape;1353;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 name="Google Shape;1354;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 name="Google Shape;1355;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 name="Google Shape;1356;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 name="Google Shape;1357;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 name="Google Shape;1358;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 name="Google Shape;1359;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 name="Google Shape;1360;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 name="Google Shape;1361;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 name="Google Shape;1362;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 name="Google Shape;1363;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 name="Google Shape;1364;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 name="Google Shape;1365;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 name="Google Shape;1366;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 name="Google Shape;1367;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 name="Google Shape;1368;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 name="Google Shape;1369;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 name="Google Shape;1370;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 name="Google Shape;1371;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 name="Google Shape;1372;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 name="Google Shape;1373;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 name="Google Shape;1374;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 name="Google Shape;1375;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 name="Google Shape;1376;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 name="Google Shape;1377;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 name="Google Shape;1378;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 name="Google Shape;1379;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 name="Google Shape;1380;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 name="Google Shape;1381;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 name="Google Shape;1382;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 name="Google Shape;1383;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 name="Google Shape;1384;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 name="Google Shape;1385;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 name="Google Shape;1386;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 name="Google Shape;1387;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 name="Google Shape;1388;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 name="Google Shape;1389;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 name="Google Shape;1390;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 name="Google Shape;1391;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 name="Google Shape;1392;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 name="Google Shape;1393;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 name="Google Shape;1394;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 name="Google Shape;1395;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 name="Google Shape;1396;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 name="Google Shape;1397;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 name="Google Shape;1398;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 name="Google Shape;1399;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 name="Google Shape;1400;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 name="Google Shape;1401;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 name="Google Shape;1402;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 name="Google Shape;1403;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 name="Google Shape;1404;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 name="Google Shape;1405;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 name="Google Shape;1406;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 name="Google Shape;1407;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 name="Google Shape;1408;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 name="Google Shape;1409;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 name="Google Shape;1410;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 name="Google Shape;1411;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 name="Google Shape;1412;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 name="Google Shape;1413;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 name="Google Shape;1414;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 name="Google Shape;1415;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 name="Google Shape;1416;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 name="Google Shape;1417;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 name="Google Shape;1418;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 name="Google Shape;1419;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 name="Google Shape;1420;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 name="Google Shape;1421;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 name="Google Shape;1422;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 name="Google Shape;1423;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 name="Google Shape;1424;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 name="Google Shape;1425;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 name="Google Shape;1426;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 name="Google Shape;1427;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 name="Google Shape;1428;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 name="Google Shape;1429;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 name="Google Shape;1430;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 name="Google Shape;1431;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 name="Google Shape;1432;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 name="Google Shape;1433;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 name="Google Shape;1434;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 name="Google Shape;1435;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 name="Google Shape;1436;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 name="Google Shape;1437;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 name="Google Shape;1438;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 name="Google Shape;1439;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 name="Google Shape;1440;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 name="Google Shape;1441;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 name="Google Shape;1442;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 name="Google Shape;1443;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 name="Google Shape;1444;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 name="Google Shape;1445;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 name="Google Shape;1446;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 name="Google Shape;1447;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 name="Google Shape;1448;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 name="Google Shape;1449;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 name="Google Shape;1450;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 name="Google Shape;1451;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 name="Google Shape;1452;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 name="Google Shape;1453;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 name="Google Shape;1454;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 name="Google Shape;1455;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 name="Google Shape;1456;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 name="Google Shape;1457;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 name="Google Shape;1458;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 name="Google Shape;1459;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 name="Google Shape;1460;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 name="Google Shape;1461;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 name="Google Shape;1462;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 name="Google Shape;1463;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 name="Google Shape;1464;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 name="Google Shape;1465;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 name="Google Shape;1466;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 name="Google Shape;1467;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 name="Google Shape;1468;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 name="Google Shape;1469;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 name="Google Shape;1470;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 name="Google Shape;1471;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 name="Google Shape;1472;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 name="Google Shape;1473;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 name="Google Shape;1474;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 name="Google Shape;1475;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 name="Google Shape;1476;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 name="Google Shape;1477;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 name="Google Shape;1478;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 name="Google Shape;1479;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 name="Google Shape;1480;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 name="Google Shape;1481;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 name="Google Shape;1482;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 name="Google Shape;1483;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 name="Google Shape;1484;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 name="Google Shape;1485;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 name="Google Shape;1486;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 name="Google Shape;1487;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 name="Google Shape;1488;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 name="Google Shape;1489;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 name="Google Shape;1490;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 name="Google Shape;1491;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 name="Google Shape;1492;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 name="Google Shape;1493;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 name="Google Shape;1494;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 name="Google Shape;1495;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 name="Google Shape;1496;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 name="Google Shape;1497;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 name="Google Shape;1498;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 name="Google Shape;1499;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 name="Google Shape;1500;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 name="Google Shape;1501;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 name="Google Shape;1502;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 name="Google Shape;1503;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 name="Google Shape;1504;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 name="Google Shape;1505;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 name="Google Shape;1506;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 name="Google Shape;1507;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 name="Google Shape;1508;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 name="Google Shape;1509;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 name="Google Shape;1510;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 name="Google Shape;1511;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 name="Google Shape;1512;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 name="Google Shape;1513;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 name="Google Shape;1514;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 name="Google Shape;1515;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 name="Google Shape;1516;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 name="Google Shape;1517;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 name="Google Shape;1518;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 name="Google Shape;1519;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 name="Google Shape;1520;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 name="Google Shape;1521;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 name="Google Shape;1522;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 name="Google Shape;1523;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 name="Google Shape;1524;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 name="Google Shape;1525;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 name="Google Shape;1526;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 name="Google Shape;1527;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 name="Google Shape;1528;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 name="Google Shape;1529;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 name="Google Shape;1530;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 name="Google Shape;1531;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 name="Google Shape;1532;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 name="Google Shape;1533;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 name="Google Shape;1534;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 name="Google Shape;1535;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 name="Google Shape;1536;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 name="Google Shape;1537;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 name="Google Shape;1538;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 name="Google Shape;1539;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 name="Google Shape;1540;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 name="Google Shape;1541;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 name="Google Shape;1542;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 name="Google Shape;1543;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 name="Google Shape;1544;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 name="Google Shape;1545;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 name="Google Shape;1546;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 name="Google Shape;1547;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 name="Google Shape;1548;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 name="Google Shape;1549;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 name="Google Shape;1550;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 name="Google Shape;1551;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 name="Google Shape;1552;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 name="Google Shape;1553;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 name="Google Shape;1554;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 name="Google Shape;1555;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 name="Google Shape;1556;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 name="Google Shape;1557;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 name="Google Shape;1558;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 name="Google Shape;1559;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 name="Google Shape;1560;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 name="Google Shape;1561;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 name="Google Shape;1562;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 name="Google Shape;1563;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 name="Google Shape;1564;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 name="Google Shape;1565;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 name="Google Shape;1566;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 name="Google Shape;1567;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 name="Google Shape;1568;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 name="Google Shape;1569;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 name="Google Shape;1570;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 name="Google Shape;1571;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 name="Google Shape;1572;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 name="Google Shape;1573;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 name="Google Shape;1574;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 name="Google Shape;1575;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 name="Google Shape;1576;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 name="Google Shape;1577;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 name="Google Shape;1578;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 name="Google Shape;1579;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 name="Google Shape;1580;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 name="Google Shape;1581;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 name="Google Shape;1582;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 name="Google Shape;1583;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 name="Google Shape;1584;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 name="Google Shape;1585;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 name="Google Shape;1586;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 name="Google Shape;1587;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 name="Google Shape;1588;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 name="Google Shape;1589;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 name="Google Shape;1590;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 name="Google Shape;1591;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 name="Google Shape;1592;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 name="Google Shape;1593;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 name="Google Shape;1594;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 name="Google Shape;1595;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 name="Google Shape;1596;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 name="Google Shape;1597;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 name="Google Shape;1598;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 name="Google Shape;1599;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 name="Google Shape;1600;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 name="Google Shape;1601;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 name="Google Shape;1602;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 name="Google Shape;1603;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 name="Google Shape;1604;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 name="Google Shape;1605;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 name="Google Shape;1606;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 name="Google Shape;1607;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 name="Google Shape;1608;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 name="Google Shape;1609;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 name="Google Shape;1610;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 name="Google Shape;1611;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 name="Google Shape;1612;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 name="Google Shape;1613;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 name="Google Shape;1614;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 name="Google Shape;1615;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 name="Google Shape;1616;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 name="Google Shape;1617;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 name="Google Shape;1618;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 name="Google Shape;1619;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 name="Google Shape;1620;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 name="Google Shape;1621;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 name="Google Shape;1622;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 name="Google Shape;1623;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 name="Google Shape;1624;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 name="Google Shape;1625;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 name="Google Shape;1626;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 name="Google Shape;1627;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 name="Google Shape;1628;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 name="Google Shape;1629;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 name="Google Shape;1630;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 name="Google Shape;1631;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 name="Google Shape;1632;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 name="Google Shape;1633;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 name="Google Shape;1634;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 name="Google Shape;1635;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 name="Google Shape;1636;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 name="Google Shape;1637;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 name="Google Shape;1638;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 name="Google Shape;1639;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 name="Google Shape;1640;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 name="Google Shape;1641;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 name="Google Shape;1642;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 name="Google Shape;1643;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 name="Google Shape;1644;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 name="Google Shape;1645;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 name="Google Shape;1646;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 name="Google Shape;1647;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 name="Google Shape;1648;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 name="Google Shape;1649;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 name="Google Shape;1650;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 name="Google Shape;1651;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 name="Google Shape;1652;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 name="Google Shape;1653;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 name="Google Shape;1654;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 name="Google Shape;1655;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 name="Google Shape;1656;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 name="Google Shape;1657;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 name="Google Shape;1658;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 name="Google Shape;1659;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 name="Google Shape;1660;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 name="Google Shape;1661;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 name="Google Shape;1662;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 name="Google Shape;1663;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 name="Google Shape;1664;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5" name="Google Shape;1665;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 name="Google Shape;1666;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 name="Google Shape;1667;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 name="Google Shape;1668;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 name="Google Shape;1669;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 name="Google Shape;1670;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 name="Google Shape;1671;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 name="Google Shape;1672;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 name="Google Shape;1673;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 name="Google Shape;1674;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 name="Google Shape;1675;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 name="Google Shape;1676;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 name="Google Shape;1677;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 name="Google Shape;1678;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 name="Google Shape;1679;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 name="Google Shape;1680;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 name="Google Shape;1681;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 name="Google Shape;1682;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 name="Google Shape;1683;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 name="Google Shape;1684;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 name="Google Shape;1685;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 name="Google Shape;1686;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 name="Google Shape;1687;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 name="Google Shape;1688;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 name="Google Shape;1689;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 name="Google Shape;1690;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 name="Google Shape;1691;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 name="Google Shape;1692;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 name="Google Shape;1693;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 name="Google Shape;1694;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 name="Google Shape;1695;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 name="Google Shape;1696;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 name="Google Shape;1697;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 name="Google Shape;1698;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 name="Google Shape;1699;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 name="Google Shape;1700;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 name="Google Shape;1701;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 name="Google Shape;1702;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 name="Google Shape;1703;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 name="Google Shape;1704;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 name="Google Shape;1705;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 name="Google Shape;1706;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 name="Google Shape;1707;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 name="Google Shape;1708;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 name="Google Shape;1709;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 name="Google Shape;1710;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 name="Google Shape;1711;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 name="Google Shape;1712;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 name="Google Shape;1713;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 name="Google Shape;1714;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 name="Google Shape;1715;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 name="Google Shape;1716;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 name="Google Shape;1717;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 name="Google Shape;1718;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 name="Google Shape;1719;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 name="Google Shape;1720;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 name="Google Shape;1721;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 name="Google Shape;1722;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 name="Google Shape;1723;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 name="Google Shape;1724;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 name="Google Shape;1725;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 name="Google Shape;1726;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 name="Google Shape;1727;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 name="Google Shape;1728;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 name="Google Shape;1729;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 name="Google Shape;1730;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 name="Google Shape;1731;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 name="Google Shape;1732;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 name="Google Shape;1733;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 name="Google Shape;1734;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 name="Google Shape;1735;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 name="Google Shape;1736;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 name="Google Shape;1737;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 name="Google Shape;1738;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 name="Google Shape;1739;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 name="Google Shape;1740;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 name="Google Shape;1741;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 name="Google Shape;1742;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 name="Google Shape;1743;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 name="Google Shape;1744;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 name="Google Shape;1745;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 name="Google Shape;1746;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 name="Google Shape;1747;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 name="Google Shape;1748;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 name="Google Shape;1749;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 name="Google Shape;1750;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 name="Google Shape;1751;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 name="Google Shape;1752;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 name="Google Shape;1753;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 name="Google Shape;1754;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 name="Google Shape;1755;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 name="Google Shape;1756;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 name="Google Shape;1757;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 name="Google Shape;1758;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 name="Google Shape;1759;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 name="Google Shape;1760;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 name="Google Shape;1761;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 name="Google Shape;1762;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 name="Google Shape;1763;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 name="Google Shape;1764;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 name="Google Shape;1765;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 name="Google Shape;1766;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 name="Google Shape;1767;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 name="Google Shape;1768;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 name="Google Shape;1769;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 name="Google Shape;1770;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 name="Google Shape;1771;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 name="Google Shape;1772;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 name="Google Shape;1773;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 name="Google Shape;1774;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 name="Google Shape;1775;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 name="Google Shape;1776;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 name="Google Shape;1777;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 name="Google Shape;1778;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 name="Google Shape;1779;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 name="Google Shape;1780;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 name="Google Shape;1781;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 name="Google Shape;1782;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 name="Google Shape;1783;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 name="Google Shape;1784;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 name="Google Shape;1785;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 name="Google Shape;1786;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 name="Google Shape;1787;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 name="Google Shape;1788;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 name="Google Shape;1789;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 name="Google Shape;1790;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 name="Google Shape;1791;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 name="Google Shape;1792;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 name="Google Shape;1793;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 name="Google Shape;1794;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 name="Google Shape;1795;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 name="Google Shape;1796;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 name="Google Shape;1797;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 name="Google Shape;1798;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 name="Google Shape;1799;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 name="Google Shape;1800;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 name="Google Shape;1801;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 name="Google Shape;1802;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 name="Google Shape;1803;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 name="Google Shape;1804;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 name="Google Shape;1805;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 name="Google Shape;1806;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 name="Google Shape;1807;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 name="Google Shape;1808;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 name="Google Shape;1809;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 name="Google Shape;1810;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 name="Google Shape;1811;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 name="Google Shape;1812;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 name="Google Shape;1813;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 name="Google Shape;1814;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 name="Google Shape;1815;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 name="Google Shape;1816;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 name="Google Shape;1817;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 name="Google Shape;1818;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 name="Google Shape;1819;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 name="Google Shape;1820;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 name="Google Shape;1821;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 name="Google Shape;1822;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 name="Google Shape;1823;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 name="Google Shape;1824;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 name="Google Shape;1825;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 name="Google Shape;1826;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 name="Google Shape;1827;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 name="Google Shape;1828;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 name="Google Shape;1829;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 name="Google Shape;1830;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 name="Google Shape;1831;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 name="Google Shape;1832;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 name="Google Shape;1833;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 name="Google Shape;1834;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 name="Google Shape;1835;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 name="Google Shape;1836;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 name="Google Shape;1837;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 name="Google Shape;1838;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 name="Google Shape;1839;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 name="Google Shape;1840;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 name="Google Shape;1841;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 name="Google Shape;1842;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 name="Google Shape;1843;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 name="Google Shape;1844;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 name="Google Shape;1845;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 name="Google Shape;1846;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 name="Google Shape;1847;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 name="Google Shape;1848;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 name="Google Shape;1849;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 name="Google Shape;1850;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 name="Google Shape;1851;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 name="Google Shape;1852;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 name="Google Shape;1853;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 name="Google Shape;1854;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 name="Google Shape;1855;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 name="Google Shape;1856;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 name="Google Shape;1857;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 name="Google Shape;1858;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 name="Google Shape;1859;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 name="Google Shape;1860;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 name="Google Shape;1861;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 name="Google Shape;1862;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 name="Google Shape;1863;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 name="Google Shape;1864;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 name="Google Shape;1865;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 name="Google Shape;1866;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 name="Google Shape;1867;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 name="Google Shape;1868;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 name="Google Shape;1869;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 name="Google Shape;1870;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 name="Google Shape;1871;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 name="Google Shape;1872;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 name="Google Shape;1873;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 name="Google Shape;1874;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 name="Google Shape;1875;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 name="Google Shape;1876;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 name="Google Shape;1877;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 name="Google Shape;1878;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 name="Google Shape;1879;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 name="Google Shape;1880;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 name="Google Shape;1881;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 name="Google Shape;1882;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 name="Google Shape;1883;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 name="Google Shape;1884;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 name="Google Shape;1885;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 name="Google Shape;1886;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 name="Google Shape;1887;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 name="Google Shape;1888;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 name="Google Shape;1889;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 name="Google Shape;1890;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 name="Google Shape;1891;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 name="Google Shape;1892;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 name="Google Shape;1893;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 name="Google Shape;1894;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 name="Google Shape;1895;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 name="Google Shape;1896;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 name="Google Shape;1897;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 name="Google Shape;1898;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 name="Google Shape;1899;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 name="Google Shape;1900;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 name="Google Shape;1901;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 name="Google Shape;1902;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 name="Google Shape;1903;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 name="Google Shape;1904;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 name="Google Shape;1905;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 name="Google Shape;1906;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 name="Google Shape;1907;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 name="Google Shape;1908;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 name="Google Shape;1909;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 name="Google Shape;1910;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 name="Google Shape;1911;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 name="Google Shape;1912;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 name="Google Shape;1913;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 name="Google Shape;1914;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 name="Google Shape;1915;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 name="Google Shape;1916;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 name="Google Shape;1917;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 name="Google Shape;1918;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 name="Google Shape;1919;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 name="Google Shape;1920;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 name="Google Shape;1921;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 name="Google Shape;1922;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 name="Google Shape;1923;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 name="Google Shape;1924;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 name="Google Shape;1925;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 name="Google Shape;1926;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 name="Google Shape;1927;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 name="Google Shape;1928;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 name="Google Shape;1929;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 name="Google Shape;1930;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 name="Google Shape;1931;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 name="Google Shape;1932;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 name="Google Shape;1933;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 name="Google Shape;1934;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 name="Google Shape;1935;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 name="Google Shape;1936;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 name="Google Shape;1937;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 name="Google Shape;1938;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 name="Google Shape;1939;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 name="Google Shape;1940;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 name="Google Shape;1941;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2" name="Google Shape;1942;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3" name="Google Shape;1943;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4" name="Google Shape;1944;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5" name="Google Shape;1945;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6" name="Google Shape;1946;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7" name="Google Shape;1947;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8" name="Google Shape;1948;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9" name="Google Shape;1949;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0" name="Google Shape;1950;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1" name="Google Shape;1951;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2" name="Google Shape;1952;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3" name="Google Shape;1953;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4" name="Google Shape;1954;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5" name="Google Shape;1955;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6" name="Google Shape;1956;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7" name="Google Shape;1957;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8" name="Google Shape;1958;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9" name="Google Shape;1959;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0" name="Google Shape;1960;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1" name="Google Shape;1961;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2" name="Google Shape;1962;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3" name="Google Shape;1963;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4" name="Google Shape;1964;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5" name="Google Shape;1965;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6" name="Google Shape;1966;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7" name="Google Shape;1967;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8" name="Google Shape;1968;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9" name="Google Shape;1969;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0" name="Google Shape;1970;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1" name="Google Shape;1971;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2" name="Google Shape;1972;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3" name="Google Shape;1973;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4" name="Google Shape;1974;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5" name="Google Shape;1975;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6" name="Google Shape;1976;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7" name="Google Shape;1977;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8" name="Google Shape;1978;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9" name="Google Shape;1979;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0" name="Google Shape;1980;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1" name="Google Shape;1981;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2" name="Google Shape;1982;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3" name="Google Shape;1983;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4" name="Google Shape;1984;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5" name="Google Shape;1985;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6" name="Google Shape;1986;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7" name="Google Shape;1987;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8" name="Google Shape;1988;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9" name="Google Shape;1989;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0" name="Google Shape;1990;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1" name="Google Shape;1991;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2" name="Google Shape;1992;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3" name="Google Shape;1993;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4" name="Google Shape;1994;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5" name="Google Shape;1995;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6" name="Google Shape;1996;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7" name="Google Shape;1997;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8" name="Google Shape;1998;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9" name="Google Shape;1999;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0" name="Google Shape;2000;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1" name="Google Shape;2001;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2" name="Google Shape;2002;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3" name="Google Shape;2003;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4" name="Google Shape;2004;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5" name="Google Shape;2005;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6" name="Google Shape;2006;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7" name="Google Shape;2007;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8" name="Google Shape;2008;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9" name="Google Shape;2009;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0" name="Google Shape;2010;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1" name="Google Shape;2011;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2" name="Google Shape;2012;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3" name="Google Shape;2013;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4" name="Google Shape;2014;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5" name="Google Shape;2015;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6" name="Google Shape;2016;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7" name="Google Shape;2017;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8" name="Google Shape;2018;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9" name="Google Shape;2019;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0" name="Google Shape;2020;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1" name="Google Shape;2021;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2" name="Google Shape;2022;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3" name="Google Shape;2023;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4" name="Google Shape;2024;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5" name="Google Shape;2025;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6" name="Google Shape;2026;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7" name="Google Shape;2027;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8" name="Google Shape;2028;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9" name="Google Shape;2029;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0" name="Google Shape;2030;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1" name="Google Shape;2031;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2" name="Google Shape;2032;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3" name="Google Shape;2033;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4" name="Google Shape;2034;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5" name="Google Shape;2035;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6" name="Google Shape;2036;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7" name="Google Shape;2037;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8" name="Google Shape;2038;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9" name="Google Shape;2039;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0" name="Google Shape;2040;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1" name="Google Shape;2041;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2" name="Google Shape;2042;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3" name="Google Shape;2043;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4" name="Google Shape;2044;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5" name="Google Shape;2045;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6" name="Google Shape;2046;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7" name="Google Shape;2047;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8" name="Google Shape;2048;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9" name="Google Shape;2049;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0" name="Google Shape;2050;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1" name="Google Shape;2051;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2" name="Google Shape;2052;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3" name="Google Shape;2053;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4" name="Google Shape;2054;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5" name="Google Shape;2055;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6" name="Google Shape;2056;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7" name="Google Shape;2057;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8" name="Google Shape;2058;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9" name="Google Shape;2059;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0" name="Google Shape;2060;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1" name="Google Shape;2061;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2" name="Google Shape;2062;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3" name="Google Shape;2063;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4" name="Google Shape;2064;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5" name="Google Shape;2065;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6" name="Google Shape;2066;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7" name="Google Shape;2067;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8" name="Google Shape;2068;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9" name="Google Shape;2069;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0" name="Google Shape;2070;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1" name="Google Shape;2071;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2" name="Google Shape;2072;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3" name="Google Shape;2073;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4" name="Google Shape;2074;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5" name="Google Shape;2075;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6" name="Google Shape;2076;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7" name="Google Shape;2077;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8" name="Google Shape;2078;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9" name="Google Shape;2079;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0" name="Google Shape;2080;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1" name="Google Shape;2081;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2" name="Google Shape;2082;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3" name="Google Shape;2083;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4" name="Google Shape;2084;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5" name="Google Shape;2085;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6" name="Google Shape;2086;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7" name="Google Shape;2087;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8" name="Google Shape;2088;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9" name="Google Shape;2089;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0" name="Google Shape;2090;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1" name="Google Shape;2091;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2" name="Google Shape;2092;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3" name="Google Shape;2093;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4" name="Google Shape;2094;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5" name="Google Shape;2095;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6" name="Google Shape;2096;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7" name="Google Shape;2097;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8" name="Google Shape;2098;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9" name="Google Shape;2099;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0" name="Google Shape;2100;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1" name="Google Shape;2101;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2" name="Google Shape;2102;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3" name="Google Shape;2103;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4" name="Google Shape;2104;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5" name="Google Shape;2105;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6" name="Google Shape;2106;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7" name="Google Shape;2107;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8" name="Google Shape;2108;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9" name="Google Shape;2109;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0" name="Google Shape;2110;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1" name="Google Shape;2111;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2" name="Google Shape;2112;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3" name="Google Shape;2113;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4" name="Google Shape;2114;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5" name="Google Shape;2115;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6" name="Google Shape;2116;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7" name="Google Shape;2117;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8" name="Google Shape;2118;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9" name="Google Shape;2119;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0" name="Google Shape;2120;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1" name="Google Shape;2121;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2" name="Google Shape;2122;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3" name="Google Shape;2123;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4" name="Google Shape;2124;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5" name="Google Shape;2125;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6" name="Google Shape;2126;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7" name="Google Shape;2127;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8" name="Google Shape;2128;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9" name="Google Shape;2129;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0" name="Google Shape;2130;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1" name="Google Shape;2131;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2" name="Google Shape;2132;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3" name="Google Shape;2133;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4" name="Google Shape;2134;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5" name="Google Shape;2135;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6" name="Google Shape;2136;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7" name="Google Shape;2137;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8" name="Google Shape;2138;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9" name="Google Shape;2139;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0" name="Google Shape;2140;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1" name="Google Shape;2141;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2" name="Google Shape;2142;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3" name="Google Shape;2143;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4" name="Google Shape;2144;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5" name="Google Shape;2145;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6" name="Google Shape;2146;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7" name="Google Shape;2147;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8" name="Google Shape;2148;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9" name="Google Shape;2149;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0" name="Google Shape;2150;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1" name="Google Shape;2151;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2" name="Google Shape;2152;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3" name="Google Shape;2153;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4" name="Google Shape;2154;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5" name="Google Shape;2155;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6" name="Google Shape;2156;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7" name="Google Shape;2157;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8" name="Google Shape;2158;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9" name="Google Shape;2159;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0" name="Google Shape;2160;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1" name="Google Shape;2161;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2" name="Google Shape;2162;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3" name="Google Shape;2163;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4" name="Google Shape;2164;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5" name="Google Shape;2165;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6" name="Google Shape;2166;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7" name="Google Shape;2167;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8" name="Google Shape;2168;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9" name="Google Shape;2169;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0" name="Google Shape;2170;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1" name="Google Shape;2171;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2" name="Google Shape;2172;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3" name="Google Shape;2173;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4" name="Google Shape;2174;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5" name="Google Shape;2175;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6" name="Google Shape;2176;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7" name="Google Shape;2177;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8" name="Google Shape;2178;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9" name="Google Shape;2179;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0" name="Google Shape;2180;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1" name="Google Shape;2181;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2" name="Google Shape;2182;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3" name="Google Shape;2183;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4" name="Google Shape;2184;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5" name="Google Shape;2185;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6" name="Google Shape;2186;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7" name="Google Shape;2187;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8" name="Google Shape;2188;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9" name="Google Shape;2189;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0" name="Google Shape;2190;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1" name="Google Shape;2191;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2" name="Google Shape;2192;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3" name="Google Shape;2193;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4" name="Google Shape;2194;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5" name="Google Shape;2195;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6" name="Google Shape;2196;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7" name="Google Shape;2197;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8" name="Google Shape;2198;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9" name="Google Shape;2199;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0" name="Google Shape;2200;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1" name="Google Shape;2201;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2" name="Google Shape;2202;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3" name="Google Shape;2203;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4" name="Google Shape;2204;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5" name="Google Shape;2205;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6" name="Google Shape;2206;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7" name="Google Shape;2207;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8" name="Google Shape;2208;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9" name="Google Shape;2209;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0" name="Google Shape;2210;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1" name="Google Shape;2211;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2" name="Google Shape;2212;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3" name="Google Shape;2213;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4" name="Google Shape;2214;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5" name="Google Shape;2215;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6" name="Google Shape;2216;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7" name="Google Shape;2217;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8" name="Google Shape;2218;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9" name="Google Shape;2219;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0" name="Google Shape;2220;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1" name="Google Shape;2221;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2" name="Google Shape;2222;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3" name="Google Shape;2223;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4" name="Google Shape;2224;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5" name="Google Shape;2225;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6" name="Google Shape;2226;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7" name="Google Shape;2227;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8" name="Google Shape;2228;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9" name="Google Shape;2229;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0" name="Google Shape;2230;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1" name="Google Shape;2231;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2" name="Google Shape;2232;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3" name="Google Shape;2233;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4" name="Google Shape;2234;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5" name="Google Shape;2235;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6" name="Google Shape;2236;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7" name="Google Shape;2237;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8" name="Google Shape;2238;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9" name="Google Shape;2239;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0" name="Google Shape;2240;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1" name="Google Shape;2241;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2" name="Google Shape;2242;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3" name="Google Shape;2243;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4" name="Google Shape;2244;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5" name="Google Shape;2245;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6" name="Google Shape;2246;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7" name="Google Shape;2247;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8" name="Google Shape;2248;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9" name="Google Shape;2249;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0" name="Google Shape;2250;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1" name="Google Shape;2251;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2" name="Google Shape;2252;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3" name="Google Shape;2253;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4" name="Google Shape;2254;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5" name="Google Shape;2255;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6" name="Google Shape;2256;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7" name="Google Shape;2257;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8" name="Google Shape;2258;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9" name="Google Shape;2259;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0" name="Google Shape;2260;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1" name="Google Shape;2261;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2" name="Google Shape;2262;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3" name="Google Shape;2263;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4" name="Google Shape;2264;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5" name="Google Shape;2265;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6" name="Google Shape;2266;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7" name="Google Shape;2267;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8" name="Google Shape;2268;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9" name="Google Shape;2269;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0" name="Google Shape;2270;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1" name="Google Shape;2271;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2" name="Google Shape;2272;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3" name="Google Shape;2273;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4" name="Google Shape;2274;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5" name="Google Shape;2275;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6" name="Google Shape;2276;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7" name="Google Shape;2277;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8" name="Google Shape;2278;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9" name="Google Shape;2279;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0" name="Google Shape;2280;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1" name="Google Shape;2281;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2" name="Google Shape;2282;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3" name="Google Shape;2283;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4" name="Google Shape;2284;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5" name="Google Shape;2285;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6" name="Google Shape;2286;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7" name="Google Shape;2287;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8" name="Google Shape;2288;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9" name="Google Shape;2289;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0" name="Google Shape;2290;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1" name="Google Shape;2291;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2" name="Google Shape;2292;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3" name="Google Shape;2293;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4" name="Google Shape;2294;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5" name="Google Shape;2295;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6" name="Google Shape;2296;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7" name="Google Shape;2297;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8" name="Google Shape;2298;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9" name="Google Shape;2299;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0" name="Google Shape;2300;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1" name="Google Shape;2301;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2" name="Google Shape;2302;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3" name="Google Shape;2303;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4" name="Google Shape;2304;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5" name="Google Shape;2305;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6" name="Google Shape;2306;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7" name="Google Shape;2307;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8" name="Google Shape;2308;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9" name="Google Shape;2309;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0" name="Google Shape;2310;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1" name="Google Shape;2311;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2" name="Google Shape;2312;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3" name="Google Shape;2313;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4" name="Google Shape;2314;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5" name="Google Shape;2315;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6" name="Google Shape;2316;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7" name="Google Shape;2317;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8" name="Google Shape;2318;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9" name="Google Shape;2319;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0" name="Google Shape;2320;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1" name="Google Shape;2321;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2" name="Google Shape;2322;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3" name="Google Shape;2323;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4" name="Google Shape;2324;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5" name="Google Shape;2325;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6" name="Google Shape;2326;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7" name="Google Shape;2327;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8" name="Google Shape;2328;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9" name="Google Shape;2329;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0" name="Google Shape;2330;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1" name="Google Shape;2331;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2" name="Google Shape;2332;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3" name="Google Shape;2333;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4" name="Google Shape;2334;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5" name="Google Shape;2335;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6" name="Google Shape;2336;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7" name="Google Shape;2337;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8" name="Google Shape;2338;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9" name="Google Shape;2339;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0" name="Google Shape;2340;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1" name="Google Shape;2341;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2" name="Google Shape;2342;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3" name="Google Shape;2343;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4" name="Google Shape;2344;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5" name="Google Shape;2345;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6" name="Google Shape;2346;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7" name="Google Shape;2347;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8" name="Google Shape;2348;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9" name="Google Shape;2349;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0" name="Google Shape;2350;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1" name="Google Shape;2351;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2" name="Google Shape;2352;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3" name="Google Shape;2353;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4" name="Google Shape;2354;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5" name="Google Shape;2355;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6" name="Google Shape;2356;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7" name="Google Shape;2357;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8" name="Google Shape;2358;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9" name="Google Shape;2359;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0" name="Google Shape;2360;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1" name="Google Shape;2361;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2" name="Google Shape;2362;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3" name="Google Shape;2363;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4" name="Google Shape;2364;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5" name="Google Shape;2365;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6" name="Google Shape;2366;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7" name="Google Shape;2367;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8" name="Google Shape;2368;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9" name="Google Shape;2369;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0" name="Google Shape;2370;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1" name="Google Shape;2371;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2" name="Google Shape;2372;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3" name="Google Shape;2373;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4" name="Google Shape;2374;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5" name="Google Shape;2375;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6" name="Google Shape;2376;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7" name="Google Shape;2377;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8" name="Google Shape;2378;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9" name="Google Shape;2379;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0" name="Google Shape;2380;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1" name="Google Shape;2381;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2" name="Google Shape;2382;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3" name="Google Shape;2383;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4" name="Google Shape;2384;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5" name="Google Shape;2385;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6" name="Google Shape;2386;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7" name="Google Shape;2387;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8" name="Google Shape;2388;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9" name="Google Shape;2389;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0" name="Google Shape;2390;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1" name="Google Shape;2391;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2" name="Google Shape;2392;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3" name="Google Shape;2393;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4" name="Google Shape;2394;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5" name="Google Shape;2395;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6" name="Google Shape;2396;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7" name="Google Shape;2397;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8" name="Google Shape;2398;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9" name="Google Shape;2399;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0" name="Google Shape;2400;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1" name="Google Shape;2401;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2" name="Google Shape;2402;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3" name="Google Shape;2403;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4" name="Google Shape;2404;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5" name="Google Shape;2405;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6" name="Google Shape;2406;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7" name="Google Shape;2407;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8" name="Google Shape;2408;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9" name="Google Shape;2409;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0" name="Google Shape;2410;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1" name="Google Shape;2411;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2" name="Google Shape;2412;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3" name="Google Shape;2413;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4" name="Google Shape;2414;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5" name="Google Shape;2415;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6" name="Google Shape;2416;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7" name="Google Shape;2417;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8" name="Google Shape;2418;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9" name="Google Shape;2419;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0" name="Google Shape;2420;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1" name="Google Shape;2421;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2" name="Google Shape;2422;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3" name="Google Shape;2423;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4" name="Google Shape;2424;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5" name="Google Shape;2425;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6" name="Google Shape;2426;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7" name="Google Shape;2427;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8" name="Google Shape;2428;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9" name="Google Shape;2429;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0" name="Google Shape;2430;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1" name="Google Shape;2431;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2" name="Google Shape;2432;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3" name="Google Shape;2433;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4" name="Google Shape;2434;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5" name="Google Shape;2435;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6" name="Google Shape;2436;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7" name="Google Shape;2437;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8" name="Google Shape;2438;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9" name="Google Shape;2439;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0" name="Google Shape;2440;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1" name="Google Shape;2441;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2" name="Google Shape;2442;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3" name="Google Shape;2443;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4" name="Google Shape;2444;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5" name="Google Shape;2445;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6" name="Google Shape;2446;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7" name="Google Shape;2447;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8" name="Google Shape;2448;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9" name="Google Shape;2449;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0" name="Google Shape;2450;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1" name="Google Shape;2451;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2" name="Google Shape;2452;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3" name="Google Shape;2453;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4" name="Google Shape;2454;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5" name="Google Shape;2455;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6" name="Google Shape;2456;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7" name="Google Shape;2457;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8" name="Google Shape;2458;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9" name="Google Shape;2459;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0" name="Google Shape;2460;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1" name="Google Shape;2461;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2" name="Google Shape;2462;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3" name="Google Shape;2463;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4" name="Google Shape;2464;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5" name="Google Shape;2465;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6" name="Google Shape;2466;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7" name="Google Shape;2467;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8" name="Google Shape;2468;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9" name="Google Shape;2469;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0" name="Google Shape;2470;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1" name="Google Shape;2471;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2" name="Google Shape;2472;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3" name="Google Shape;2473;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4" name="Google Shape;2474;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5" name="Google Shape;2475;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6" name="Google Shape;2476;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7" name="Google Shape;2477;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8" name="Google Shape;2478;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9" name="Google Shape;2479;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0" name="Google Shape;2480;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1" name="Google Shape;2481;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2" name="Google Shape;2482;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3" name="Google Shape;2483;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4" name="Google Shape;2484;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5" name="Google Shape;2485;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6" name="Google Shape;2486;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7" name="Google Shape;2487;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8" name="Google Shape;2488;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9" name="Google Shape;2489;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0" name="Google Shape;2490;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1" name="Google Shape;2491;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2" name="Google Shape;2492;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3" name="Google Shape;2493;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4" name="Google Shape;2494;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5" name="Google Shape;2495;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6" name="Google Shape;2496;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7" name="Google Shape;2497;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8" name="Google Shape;2498;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9" name="Google Shape;2499;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0" name="Google Shape;2500;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1" name="Google Shape;2501;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2" name="Google Shape;2502;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3" name="Google Shape;2503;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4" name="Google Shape;2504;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5" name="Google Shape;2505;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6" name="Google Shape;2506;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7" name="Google Shape;2507;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8" name="Google Shape;2508;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9" name="Google Shape;2509;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0" name="Google Shape;2510;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1" name="Google Shape;2511;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2" name="Google Shape;2512;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3" name="Google Shape;2513;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4" name="Google Shape;2514;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5" name="Google Shape;2515;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6" name="Google Shape;2516;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7" name="Google Shape;2517;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8" name="Google Shape;2518;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9" name="Google Shape;2519;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0" name="Google Shape;2520;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1" name="Google Shape;2521;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2" name="Google Shape;2522;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3" name="Google Shape;2523;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4" name="Google Shape;2524;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5" name="Google Shape;2525;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6" name="Google Shape;2526;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7" name="Google Shape;2527;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8" name="Google Shape;2528;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9" name="Google Shape;2529;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0" name="Google Shape;2530;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1" name="Google Shape;2531;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2" name="Google Shape;2532;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3" name="Google Shape;2533;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4" name="Google Shape;2534;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5" name="Google Shape;2535;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6" name="Google Shape;2536;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7" name="Google Shape;2537;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8" name="Google Shape;2538;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9" name="Google Shape;2539;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0" name="Google Shape;2540;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1" name="Google Shape;2541;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2" name="Google Shape;2542;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3" name="Google Shape;2543;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4" name="Google Shape;2544;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5" name="Google Shape;2545;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6" name="Google Shape;2546;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7" name="Google Shape;2547;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8" name="Google Shape;2548;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9" name="Google Shape;2549;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0" name="Google Shape;2550;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1" name="Google Shape;2551;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2" name="Google Shape;2552;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3" name="Google Shape;2553;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4" name="Google Shape;2554;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5" name="Google Shape;2555;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6" name="Google Shape;2556;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7" name="Google Shape;2557;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8" name="Google Shape;2558;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9" name="Google Shape;2559;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0" name="Google Shape;2560;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1" name="Google Shape;2561;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2" name="Google Shape;2562;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3" name="Google Shape;2563;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4" name="Google Shape;2564;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5" name="Google Shape;2565;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6" name="Google Shape;2566;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7" name="Google Shape;2567;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8" name="Google Shape;2568;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9" name="Google Shape;2569;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0" name="Google Shape;2570;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1" name="Google Shape;2571;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2" name="Google Shape;2572;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3" name="Google Shape;2573;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4" name="Google Shape;2574;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5" name="Google Shape;2575;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6" name="Google Shape;2576;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7" name="Google Shape;2577;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8" name="Google Shape;2578;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9" name="Google Shape;2579;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0" name="Google Shape;2580;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1" name="Google Shape;2581;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2" name="Google Shape;2582;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3" name="Google Shape;2583;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4" name="Google Shape;2584;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5" name="Google Shape;2585;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6" name="Google Shape;2586;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7" name="Google Shape;2587;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8" name="Google Shape;2588;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9" name="Google Shape;2589;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0" name="Google Shape;2590;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1" name="Google Shape;2591;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2" name="Google Shape;2592;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3" name="Google Shape;2593;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4" name="Google Shape;2594;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5" name="Google Shape;2595;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6" name="Google Shape;2596;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7" name="Google Shape;2597;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8" name="Google Shape;2598;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9" name="Google Shape;2599;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0" name="Google Shape;2600;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1" name="Google Shape;2601;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2" name="Google Shape;2602;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3" name="Google Shape;2603;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4" name="Google Shape;2604;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5" name="Google Shape;2605;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6" name="Google Shape;2606;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7" name="Google Shape;2607;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8" name="Google Shape;2608;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9" name="Google Shape;2609;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0" name="Google Shape;2610;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1" name="Google Shape;2611;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2" name="Google Shape;2612;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3" name="Google Shape;2613;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4" name="Google Shape;2614;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5" name="Google Shape;2615;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6" name="Google Shape;2616;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7" name="Google Shape;2617;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8" name="Google Shape;2618;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9" name="Google Shape;2619;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0" name="Google Shape;2620;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1" name="Google Shape;2621;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2" name="Google Shape;2622;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3" name="Google Shape;2623;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4" name="Google Shape;2624;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5" name="Google Shape;2625;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6" name="Google Shape;2626;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7" name="Google Shape;2627;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8" name="Google Shape;2628;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9" name="Google Shape;2629;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0" name="Google Shape;2630;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1" name="Google Shape;2631;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2" name="Google Shape;2632;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3" name="Google Shape;2633;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4" name="Google Shape;2634;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5" name="Google Shape;2635;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6" name="Google Shape;2636;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7" name="Google Shape;2637;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8" name="Google Shape;2638;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9" name="Google Shape;2639;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0" name="Google Shape;2640;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1" name="Google Shape;2641;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2" name="Google Shape;2642;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3" name="Google Shape;2643;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4" name="Google Shape;2644;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5" name="Google Shape;2645;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6" name="Google Shape;2646;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7" name="Google Shape;2647;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8" name="Google Shape;2648;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9" name="Google Shape;2649;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0" name="Google Shape;2650;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1" name="Google Shape;2651;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2" name="Google Shape;2652;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3" name="Google Shape;2653;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4" name="Google Shape;2654;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5" name="Google Shape;2655;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6" name="Google Shape;2656;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7" name="Google Shape;2657;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8" name="Google Shape;2658;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9" name="Google Shape;2659;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0" name="Google Shape;2660;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1" name="Google Shape;2661;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2" name="Google Shape;2662;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3" name="Google Shape;2663;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4" name="Google Shape;2664;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5" name="Google Shape;2665;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6" name="Google Shape;2666;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7" name="Google Shape;2667;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8" name="Google Shape;2668;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9" name="Google Shape;2669;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0" name="Google Shape;2670;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1" name="Google Shape;2671;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2" name="Google Shape;2672;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3" name="Google Shape;2673;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4" name="Google Shape;2674;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5" name="Google Shape;2675;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6" name="Google Shape;2676;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7" name="Google Shape;2677;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8" name="Google Shape;2678;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9" name="Google Shape;2679;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0" name="Google Shape;2680;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1" name="Google Shape;2681;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82" name="Google Shape;2682;p82"/>
          <p:cNvGrpSpPr/>
          <p:nvPr/>
        </p:nvGrpSpPr>
        <p:grpSpPr>
          <a:xfrm>
            <a:off x="13362537" y="7168992"/>
            <a:ext cx="1121273" cy="1032994"/>
            <a:chOff x="6652051" y="3714143"/>
            <a:chExt cx="560636" cy="516497"/>
          </a:xfrm>
        </p:grpSpPr>
        <p:grpSp>
          <p:nvGrpSpPr>
            <p:cNvPr id="2683" name="Google Shape;2683;p82"/>
            <p:cNvGrpSpPr/>
            <p:nvPr/>
          </p:nvGrpSpPr>
          <p:grpSpPr>
            <a:xfrm>
              <a:off x="6669657" y="3716715"/>
              <a:ext cx="466768" cy="464314"/>
              <a:chOff x="3139766" y="765669"/>
              <a:chExt cx="886380" cy="881888"/>
            </a:xfrm>
          </p:grpSpPr>
          <p:grpSp>
            <p:nvGrpSpPr>
              <p:cNvPr id="2684" name="Google Shape;2684;p82"/>
              <p:cNvGrpSpPr/>
              <p:nvPr/>
            </p:nvGrpSpPr>
            <p:grpSpPr>
              <a:xfrm>
                <a:off x="3139766" y="765669"/>
                <a:ext cx="886380" cy="881888"/>
                <a:chOff x="3139766" y="765669"/>
                <a:chExt cx="886380" cy="881888"/>
              </a:xfrm>
            </p:grpSpPr>
            <p:sp>
              <p:nvSpPr>
                <p:cNvPr id="2685" name="Google Shape;2685;p8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686" name="Google Shape;2686;p8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7" name="Google Shape;2687;p8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8" name="Google Shape;2688;p8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9" name="Google Shape;2689;p8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0" name="Google Shape;2690;p8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1" name="Google Shape;2691;p8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2" name="Google Shape;2692;p8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3" name="Google Shape;2693;p8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94" name="Google Shape;2694;p8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5" name="Google Shape;2695;p8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6" name="Google Shape;2696;p8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7" name="Google Shape;2697;p8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98" name="Google Shape;2698;p8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99" name="Google Shape;2699;p82"/>
          <p:cNvGrpSpPr/>
          <p:nvPr/>
        </p:nvGrpSpPr>
        <p:grpSpPr>
          <a:xfrm>
            <a:off x="15359955" y="6130157"/>
            <a:ext cx="208461" cy="640681"/>
            <a:chOff x="7564426" y="3224343"/>
            <a:chExt cx="119985" cy="368801"/>
          </a:xfrm>
        </p:grpSpPr>
        <p:sp>
          <p:nvSpPr>
            <p:cNvPr id="2700" name="Google Shape;2700;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1" name="Google Shape;2701;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02" name="Google Shape;2702;p82"/>
          <p:cNvGrpSpPr/>
          <p:nvPr/>
        </p:nvGrpSpPr>
        <p:grpSpPr>
          <a:xfrm>
            <a:off x="14758932" y="6118360"/>
            <a:ext cx="378977" cy="664264"/>
            <a:chOff x="8370831" y="3202002"/>
            <a:chExt cx="218129" cy="382376"/>
          </a:xfrm>
        </p:grpSpPr>
        <p:sp>
          <p:nvSpPr>
            <p:cNvPr id="2703" name="Google Shape;2703;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4" name="Google Shape;2704;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05" name="Google Shape;2705;p82"/>
          <p:cNvGrpSpPr/>
          <p:nvPr/>
        </p:nvGrpSpPr>
        <p:grpSpPr>
          <a:xfrm>
            <a:off x="16205711" y="6940624"/>
            <a:ext cx="618859" cy="534000"/>
            <a:chOff x="6742064" y="3750480"/>
            <a:chExt cx="399315" cy="344560"/>
          </a:xfrm>
        </p:grpSpPr>
        <p:sp>
          <p:nvSpPr>
            <p:cNvPr id="2706" name="Google Shape;2706;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7" name="Google Shape;2707;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08" name="Google Shape;2708;p82"/>
          <p:cNvGrpSpPr/>
          <p:nvPr/>
        </p:nvGrpSpPr>
        <p:grpSpPr>
          <a:xfrm>
            <a:off x="15283749" y="7642719"/>
            <a:ext cx="360874" cy="563216"/>
            <a:chOff x="7248525" y="3739696"/>
            <a:chExt cx="230531" cy="359790"/>
          </a:xfrm>
        </p:grpSpPr>
        <p:sp>
          <p:nvSpPr>
            <p:cNvPr id="2709" name="Google Shape;2709;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0" name="Google Shape;2710;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11" name="Google Shape;2711;p82"/>
          <p:cNvGrpSpPr/>
          <p:nvPr/>
        </p:nvGrpSpPr>
        <p:grpSpPr>
          <a:xfrm>
            <a:off x="15775587" y="6929168"/>
            <a:ext cx="325792" cy="557419"/>
            <a:chOff x="7601242" y="3729267"/>
            <a:chExt cx="222566" cy="380803"/>
          </a:xfrm>
        </p:grpSpPr>
        <p:sp>
          <p:nvSpPr>
            <p:cNvPr id="2712" name="Google Shape;2712;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3" name="Google Shape;2713;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14" name="Google Shape;2714;p82"/>
          <p:cNvSpPr/>
          <p:nvPr/>
        </p:nvSpPr>
        <p:spPr>
          <a:xfrm>
            <a:off x="15707639" y="6153881"/>
            <a:ext cx="461688" cy="59315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15" name="Google Shape;2715;p82"/>
          <p:cNvGrpSpPr/>
          <p:nvPr/>
        </p:nvGrpSpPr>
        <p:grpSpPr>
          <a:xfrm>
            <a:off x="14754878" y="6931448"/>
            <a:ext cx="387085" cy="551980"/>
            <a:chOff x="8304647" y="3738687"/>
            <a:chExt cx="225076" cy="320956"/>
          </a:xfrm>
        </p:grpSpPr>
        <p:sp>
          <p:nvSpPr>
            <p:cNvPr id="2716" name="Google Shape;2716;p8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7" name="Google Shape;2717;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8" name="Google Shape;2718;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19" name="Google Shape;2719;p82"/>
          <p:cNvGrpSpPr/>
          <p:nvPr/>
        </p:nvGrpSpPr>
        <p:grpSpPr>
          <a:xfrm>
            <a:off x="15299863" y="6931448"/>
            <a:ext cx="356983" cy="551980"/>
            <a:chOff x="8615101" y="3738687"/>
            <a:chExt cx="207573" cy="320956"/>
          </a:xfrm>
        </p:grpSpPr>
        <p:sp>
          <p:nvSpPr>
            <p:cNvPr id="2720" name="Google Shape;2720;p8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1" name="Google Shape;2721;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2" name="Google Shape;2722;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23" name="Google Shape;2723;p82"/>
          <p:cNvSpPr/>
          <p:nvPr/>
        </p:nvSpPr>
        <p:spPr>
          <a:xfrm>
            <a:off x="16292743" y="6111215"/>
            <a:ext cx="444795" cy="57738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724" name="Google Shape;2724;p82"/>
          <p:cNvGrpSpPr/>
          <p:nvPr/>
        </p:nvGrpSpPr>
        <p:grpSpPr>
          <a:xfrm>
            <a:off x="15750926" y="7736770"/>
            <a:ext cx="375115" cy="375115"/>
            <a:chOff x="8565775" y="671075"/>
            <a:chExt cx="441000" cy="441000"/>
          </a:xfrm>
        </p:grpSpPr>
        <p:sp>
          <p:nvSpPr>
            <p:cNvPr id="2725" name="Google Shape;2725;p8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6" name="Google Shape;2726;p8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27" name="Google Shape;2727;p82"/>
          <p:cNvSpPr/>
          <p:nvPr/>
        </p:nvSpPr>
        <p:spPr>
          <a:xfrm>
            <a:off x="16321458" y="7728610"/>
            <a:ext cx="387365" cy="391433"/>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8" name="Google Shape;2728;p82"/>
          <p:cNvSpPr/>
          <p:nvPr/>
        </p:nvSpPr>
        <p:spPr>
          <a:xfrm flipH="1">
            <a:off x="14769832" y="7661522"/>
            <a:ext cx="357177" cy="52561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29" name="Google Shape;2729;p82"/>
          <p:cNvGrpSpPr/>
          <p:nvPr/>
        </p:nvGrpSpPr>
        <p:grpSpPr>
          <a:xfrm>
            <a:off x="12059871" y="5881820"/>
            <a:ext cx="1175730" cy="1035462"/>
            <a:chOff x="6000718" y="3070557"/>
            <a:chExt cx="587865" cy="517731"/>
          </a:xfrm>
        </p:grpSpPr>
        <p:sp>
          <p:nvSpPr>
            <p:cNvPr id="2730" name="Google Shape;2730;p8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1" name="Google Shape;2731;p8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2" name="Google Shape;2732;p8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3" name="Google Shape;2733;p8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4" name="Google Shape;2734;p8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5" name="Google Shape;2735;p8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6" name="Google Shape;2736;p8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7" name="Google Shape;2737;p8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8" name="Google Shape;2738;p8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9" name="Google Shape;2739;p8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40" name="Google Shape;2740;p82"/>
          <p:cNvGrpSpPr/>
          <p:nvPr/>
        </p:nvGrpSpPr>
        <p:grpSpPr>
          <a:xfrm>
            <a:off x="12089480" y="7169141"/>
            <a:ext cx="1115329" cy="1032775"/>
            <a:chOff x="6015523" y="3714217"/>
            <a:chExt cx="557665" cy="516387"/>
          </a:xfrm>
        </p:grpSpPr>
        <p:grpSp>
          <p:nvGrpSpPr>
            <p:cNvPr id="2741" name="Google Shape;2741;p82"/>
            <p:cNvGrpSpPr/>
            <p:nvPr/>
          </p:nvGrpSpPr>
          <p:grpSpPr>
            <a:xfrm>
              <a:off x="6036094" y="3716980"/>
              <a:ext cx="529822" cy="510480"/>
              <a:chOff x="3148311" y="-545634"/>
              <a:chExt cx="1006118" cy="969572"/>
            </a:xfrm>
          </p:grpSpPr>
          <p:sp>
            <p:nvSpPr>
              <p:cNvPr id="2742" name="Google Shape;2742;p8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3" name="Google Shape;2743;p8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4" name="Google Shape;2744;p8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5" name="Google Shape;2745;p8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6" name="Google Shape;2746;p8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7" name="Google Shape;2747;p8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8" name="Google Shape;2748;p8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9" name="Google Shape;2749;p8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0" name="Google Shape;2750;p8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1" name="Google Shape;2751;p8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52" name="Google Shape;2752;p8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53" name="Google Shape;2753;p82"/>
          <p:cNvGrpSpPr/>
          <p:nvPr/>
        </p:nvGrpSpPr>
        <p:grpSpPr>
          <a:xfrm>
            <a:off x="13347043" y="5887962"/>
            <a:ext cx="1152604" cy="1023743"/>
            <a:chOff x="6644304" y="3073628"/>
            <a:chExt cx="576302" cy="511871"/>
          </a:xfrm>
        </p:grpSpPr>
        <p:grpSp>
          <p:nvGrpSpPr>
            <p:cNvPr id="2754" name="Google Shape;2754;p82"/>
            <p:cNvGrpSpPr/>
            <p:nvPr/>
          </p:nvGrpSpPr>
          <p:grpSpPr>
            <a:xfrm>
              <a:off x="6712169" y="3073651"/>
              <a:ext cx="481611" cy="506713"/>
              <a:chOff x="1833536" y="-546641"/>
              <a:chExt cx="914567" cy="962419"/>
            </a:xfrm>
          </p:grpSpPr>
          <p:grpSp>
            <p:nvGrpSpPr>
              <p:cNvPr id="2755" name="Google Shape;2755;p82"/>
              <p:cNvGrpSpPr/>
              <p:nvPr/>
            </p:nvGrpSpPr>
            <p:grpSpPr>
              <a:xfrm>
                <a:off x="1833536" y="-524249"/>
                <a:ext cx="914567" cy="940027"/>
                <a:chOff x="1833536" y="-524249"/>
                <a:chExt cx="914567" cy="940027"/>
              </a:xfrm>
            </p:grpSpPr>
            <p:sp>
              <p:nvSpPr>
                <p:cNvPr id="2756" name="Google Shape;2756;p8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7" name="Google Shape;2757;p8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8" name="Google Shape;2758;p8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9" name="Google Shape;2759;p8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0" name="Google Shape;2760;p8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61" name="Google Shape;2761;p8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2" name="Google Shape;2762;p8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3" name="Google Shape;2763;p8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4" name="Google Shape;2764;p8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65" name="Google Shape;2765;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66" name="Google Shape;2766;p82"/>
          <p:cNvGrpSpPr/>
          <p:nvPr/>
        </p:nvGrpSpPr>
        <p:grpSpPr>
          <a:xfrm>
            <a:off x="11877117" y="2066702"/>
            <a:ext cx="4871921" cy="2595450"/>
            <a:chOff x="233350" y="949250"/>
            <a:chExt cx="7137300" cy="3802300"/>
          </a:xfrm>
        </p:grpSpPr>
        <p:sp>
          <p:nvSpPr>
            <p:cNvPr id="2767" name="Google Shape;2767;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8" name="Google Shape;2768;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9" name="Google Shape;2769;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0" name="Google Shape;2770;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1" name="Google Shape;2771;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2" name="Google Shape;2772;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3" name="Google Shape;2773;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4" name="Google Shape;2774;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5" name="Google Shape;2775;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6" name="Google Shape;2776;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7" name="Google Shape;2777;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8" name="Google Shape;2778;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9" name="Google Shape;2779;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0" name="Google Shape;2780;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1" name="Google Shape;2781;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2" name="Google Shape;2782;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3" name="Google Shape;2783;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4" name="Google Shape;2784;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5" name="Google Shape;2785;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6" name="Google Shape;2786;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7" name="Google Shape;2787;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8" name="Google Shape;2788;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9" name="Google Shape;2789;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0" name="Google Shape;2790;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1" name="Google Shape;2791;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2" name="Google Shape;2792;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3" name="Google Shape;2793;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4" name="Google Shape;2794;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5" name="Google Shape;2795;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6" name="Google Shape;2796;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7" name="Google Shape;2797;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8" name="Google Shape;2798;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9" name="Google Shape;2799;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0" name="Google Shape;2800;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1" name="Google Shape;2801;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2" name="Google Shape;2802;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3" name="Google Shape;2803;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4" name="Google Shape;2804;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5" name="Google Shape;2805;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6" name="Google Shape;2806;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7" name="Google Shape;2807;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8" name="Google Shape;2808;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9" name="Google Shape;2809;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0" name="Google Shape;2810;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1" name="Google Shape;2811;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2" name="Google Shape;2812;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3" name="Google Shape;2813;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4" name="Google Shape;2814;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5" name="Google Shape;2815;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6" name="Google Shape;2816;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7" name="Google Shape;2817;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18" name="Google Shape;2818;p82"/>
          <p:cNvGrpSpPr/>
          <p:nvPr/>
        </p:nvGrpSpPr>
        <p:grpSpPr>
          <a:xfrm>
            <a:off x="1463430" y="1990083"/>
            <a:ext cx="5330146" cy="2634279"/>
            <a:chOff x="793334" y="1192826"/>
            <a:chExt cx="2665073" cy="1317140"/>
          </a:xfrm>
        </p:grpSpPr>
        <p:sp>
          <p:nvSpPr>
            <p:cNvPr id="2819" name="Google Shape;2819;p82"/>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0" name="Google Shape;2820;p8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1" name="Google Shape;2821;p8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2" name="Google Shape;2822;p8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3" name="Google Shape;2823;p8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4" name="Google Shape;2824;p8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5" name="Google Shape;2825;p82"/>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6" name="Google Shape;2826;p8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7" name="Google Shape;2827;p8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8" name="Google Shape;2828;p8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9" name="Google Shape;2829;p8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0" name="Google Shape;2830;p8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1" name="Google Shape;2831;p8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2" name="Google Shape;2832;p8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3" name="Google Shape;2833;p8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4" name="Google Shape;2834;p8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5" name="Google Shape;2835;p8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6" name="Google Shape;2836;p8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7" name="Google Shape;2837;p8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8" name="Google Shape;2838;p8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9" name="Google Shape;2839;p8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0" name="Google Shape;2840;p8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1" name="Google Shape;2841;p8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2" name="Google Shape;2842;p8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3" name="Google Shape;2843;p8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4" name="Google Shape;2844;p82"/>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5" name="Google Shape;2845;p8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6" name="Google Shape;2846;p8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7" name="Google Shape;2847;p8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8" name="Google Shape;2848;p8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9" name="Google Shape;2849;p8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0" name="Google Shape;2850;p8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1" name="Google Shape;2851;p8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2" name="Google Shape;2852;p8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3" name="Google Shape;2853;p8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4" name="Google Shape;2854;p8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5" name="Google Shape;2855;p8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6" name="Google Shape;2856;p8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7" name="Google Shape;2857;p8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8" name="Google Shape;2858;p8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9" name="Google Shape;2859;p8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0" name="Google Shape;2860;p8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1" name="Google Shape;2861;p8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2" name="Google Shape;2862;p82"/>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3" name="Google Shape;2863;p8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4" name="Google Shape;2864;p8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5" name="Google Shape;2865;p82"/>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6" name="Google Shape;2866;p8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7" name="Google Shape;2867;p8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8" name="Google Shape;2868;p8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9" name="Google Shape;2869;p82"/>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0" name="Google Shape;2870;p82"/>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1" name="Google Shape;2871;p82"/>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2" name="Google Shape;2872;p82"/>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3" name="Google Shape;2873;p82"/>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4" name="Google Shape;2874;p82"/>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5" name="Google Shape;2875;p82"/>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6" name="Google Shape;2876;p82"/>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7" name="Google Shape;2877;p82"/>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8" name="Google Shape;2878;p82"/>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9" name="Google Shape;2879;p82"/>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0" name="Google Shape;2880;p82"/>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1" name="Google Shape;2881;p8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2" name="Google Shape;2882;p8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3" name="Google Shape;2883;p8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4" name="Google Shape;2884;p82"/>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5" name="Google Shape;2885;p8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6" name="Google Shape;2886;p82"/>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7" name="Google Shape;2887;p82"/>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8" name="Google Shape;2888;p82"/>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9" name="Google Shape;2889;p8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0" name="Google Shape;2890;p8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1" name="Google Shape;2891;p8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2" name="Google Shape;2892;p82"/>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3" name="Google Shape;2893;p82"/>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4" name="Google Shape;2894;p82"/>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5" name="Google Shape;2895;p82"/>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6" name="Google Shape;2896;p8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7" name="Google Shape;2897;p82"/>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8" name="Google Shape;2898;p82"/>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9" name="Google Shape;2899;p82"/>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0" name="Google Shape;2900;p82"/>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1" name="Google Shape;2901;p82"/>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2" name="Google Shape;2902;p82"/>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3" name="Google Shape;2903;p82"/>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4" name="Google Shape;2904;p82"/>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5" name="Google Shape;2905;p82"/>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6" name="Google Shape;2906;p82"/>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7" name="Google Shape;2907;p82"/>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8" name="Google Shape;2908;p82"/>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9" name="Google Shape;2909;p82"/>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0" name="Google Shape;2910;p82"/>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1" name="Google Shape;2911;p82"/>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2" name="Google Shape;2912;p82"/>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3" name="Google Shape;2913;p82"/>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4" name="Google Shape;2914;p82"/>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5" name="Google Shape;2915;p82"/>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6" name="Google Shape;2916;p82"/>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7" name="Google Shape;2917;p8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8" name="Google Shape;2918;p82"/>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9" name="Google Shape;2919;p82"/>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0" name="Google Shape;2920;p82"/>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1" name="Google Shape;2921;p8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2" name="Google Shape;2922;p8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3" name="Google Shape;2923;p8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4" name="Google Shape;2924;p82"/>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5" name="Google Shape;2925;p8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6" name="Google Shape;2926;p8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7" name="Google Shape;2927;p8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8" name="Google Shape;2928;p8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9" name="Google Shape;2929;p82"/>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0" name="Google Shape;2930;p82"/>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1" name="Google Shape;2931;p82"/>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2" name="Google Shape;2932;p82"/>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3" name="Google Shape;2933;p82"/>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4" name="Google Shape;2934;p82"/>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5" name="Google Shape;2935;p8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6" name="Google Shape;2936;p82"/>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7" name="Google Shape;2937;p82"/>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8" name="Google Shape;2938;p82"/>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9" name="Google Shape;2939;p82"/>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0" name="Google Shape;2940;p82"/>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1" name="Google Shape;2941;p82"/>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2" name="Google Shape;2942;p8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3" name="Google Shape;2943;p8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4" name="Google Shape;2944;p8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5" name="Google Shape;2945;p82"/>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6" name="Google Shape;2946;p82"/>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7" name="Google Shape;2947;p82"/>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8" name="Google Shape;2948;p82"/>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9" name="Google Shape;2949;p82"/>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0" name="Google Shape;2950;p82"/>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1" name="Google Shape;2951;p82"/>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2" name="Google Shape;2952;p82"/>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3" name="Google Shape;2953;p82"/>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4" name="Google Shape;2954;p82"/>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5" name="Google Shape;2955;p82"/>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6" name="Google Shape;2956;p82"/>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7" name="Google Shape;2957;p82"/>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8" name="Google Shape;2958;p82"/>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9" name="Google Shape;2959;p82"/>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0" name="Google Shape;2960;p82"/>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1" name="Google Shape;2961;p82"/>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2" name="Google Shape;2962;p82"/>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3" name="Google Shape;2963;p82"/>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4" name="Google Shape;2964;p82"/>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5" name="Google Shape;2965;p82"/>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6" name="Google Shape;2966;p82"/>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7" name="Google Shape;2967;p82"/>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8" name="Google Shape;2968;p8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9" name="Google Shape;2969;p8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0" name="Google Shape;2970;p8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1" name="Google Shape;2971;p82"/>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2" name="Google Shape;2972;p8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3" name="Google Shape;2973;p8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4" name="Google Shape;2974;p82"/>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5" name="Google Shape;2975;p82"/>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6" name="Google Shape;2976;p82"/>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7" name="Google Shape;2977;p82"/>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8" name="Google Shape;2978;p8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9" name="Google Shape;2979;p8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0" name="Google Shape;2980;p8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1" name="Google Shape;2981;p8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2" name="Google Shape;2982;p8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3" name="Google Shape;2983;p82"/>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4" name="Google Shape;2984;p8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5" name="Google Shape;2985;p82"/>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6" name="Google Shape;2986;p8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7" name="Google Shape;2987;p8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8" name="Google Shape;2988;p8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9" name="Google Shape;2989;p8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0" name="Google Shape;2990;p8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1" name="Google Shape;2991;p8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2" name="Google Shape;2992;p8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3" name="Google Shape;2993;p8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4" name="Google Shape;2994;p8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5" name="Google Shape;2995;p8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6" name="Google Shape;2996;p8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7" name="Google Shape;2997;p82"/>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8" name="Google Shape;2998;p8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9" name="Google Shape;2999;p8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0" name="Google Shape;3000;p8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1" name="Google Shape;3001;p8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2" name="Google Shape;3002;p8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3" name="Google Shape;3003;p82"/>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4" name="Google Shape;3004;p82"/>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5" name="Google Shape;3005;p82"/>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6" name="Google Shape;3006;p8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7" name="Google Shape;3007;p82"/>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8" name="Google Shape;3008;p8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9" name="Google Shape;3009;p8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0" name="Google Shape;3010;p8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1" name="Google Shape;3011;p8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2" name="Google Shape;3012;p82"/>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3" name="Google Shape;3013;p8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4" name="Google Shape;3014;p8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5" name="Google Shape;3015;p8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6" name="Google Shape;3016;p8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7" name="Google Shape;3017;p8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8" name="Google Shape;3018;p8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9" name="Google Shape;3019;p82"/>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0" name="Google Shape;3020;p82"/>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1" name="Google Shape;3021;p82"/>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2" name="Google Shape;3022;p82"/>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3" name="Google Shape;3023;p8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4" name="Google Shape;3024;p82"/>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5" name="Google Shape;3025;p82"/>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6" name="Google Shape;3026;p8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7" name="Google Shape;3027;p8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8" name="Google Shape;3028;p82"/>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9" name="Google Shape;3029;p82"/>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0" name="Google Shape;3030;p8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1" name="Google Shape;3031;p82"/>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2" name="Google Shape;3032;p82"/>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3" name="Google Shape;3033;p82"/>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4" name="Google Shape;3034;p82"/>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5" name="Google Shape;3035;p8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6" name="Google Shape;3036;p82"/>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7" name="Google Shape;3037;p82"/>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8" name="Google Shape;3038;p82"/>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9" name="Google Shape;3039;p82"/>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0" name="Google Shape;3040;p82"/>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1" name="Google Shape;3041;p82"/>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2" name="Google Shape;3042;p82"/>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3" name="Google Shape;3043;p82"/>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4" name="Google Shape;3044;p8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5" name="Google Shape;3045;p82"/>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6" name="Google Shape;3046;p82"/>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7" name="Google Shape;3047;p82"/>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8" name="Google Shape;3048;p8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9" name="Google Shape;3049;p82"/>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0" name="Google Shape;3050;p82"/>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1" name="Google Shape;3051;p8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2" name="Google Shape;3052;p8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3" name="Google Shape;3053;p8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4" name="Google Shape;3054;p8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5" name="Google Shape;3055;p82"/>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6" name="Google Shape;3056;p82"/>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7" name="Google Shape;3057;p82"/>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8" name="Google Shape;3058;p82"/>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9" name="Google Shape;3059;p82"/>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0" name="Google Shape;3060;p82"/>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1" name="Google Shape;3061;p82"/>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2" name="Google Shape;3062;p82"/>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3" name="Google Shape;3063;p82"/>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4" name="Google Shape;3064;p82"/>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5" name="Google Shape;3065;p82"/>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6" name="Google Shape;3066;p82"/>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7" name="Google Shape;3067;p82"/>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8" name="Google Shape;3068;p82"/>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9" name="Google Shape;3069;p8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0" name="Google Shape;3070;p8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1" name="Google Shape;3071;p8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2" name="Google Shape;3072;p82"/>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3" name="Google Shape;3073;p82"/>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4" name="Google Shape;3074;p8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5" name="Google Shape;3075;p82"/>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6" name="Google Shape;3076;p82"/>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7" name="Google Shape;3077;p82"/>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8" name="Google Shape;3078;p82"/>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9" name="Google Shape;3079;p82"/>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0" name="Google Shape;3080;p82"/>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1" name="Google Shape;3081;p82"/>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2" name="Google Shape;3082;p8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3" name="Google Shape;3083;p8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4" name="Google Shape;3084;p8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5" name="Google Shape;3085;p82"/>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6" name="Google Shape;3086;p82"/>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7" name="Google Shape;3087;p82"/>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8" name="Google Shape;3088;p82"/>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9" name="Google Shape;3089;p82"/>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0" name="Google Shape;3090;p82"/>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1" name="Google Shape;3091;p8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2" name="Google Shape;3092;p8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3" name="Google Shape;3093;p82"/>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4" name="Google Shape;3094;p82"/>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5" name="Google Shape;3095;p8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6" name="Google Shape;3096;p8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7" name="Google Shape;3097;p82"/>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8" name="Google Shape;3098;p8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9" name="Google Shape;3099;p8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0" name="Google Shape;3100;p8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1" name="Google Shape;3101;p82"/>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2" name="Google Shape;3102;p82"/>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3" name="Google Shape;3103;p8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4" name="Google Shape;3104;p82"/>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5" name="Google Shape;3105;p82"/>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6" name="Google Shape;3106;p82"/>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7" name="Google Shape;3107;p82"/>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8" name="Google Shape;3108;p82"/>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9" name="Google Shape;3109;p8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0" name="Google Shape;3110;p82"/>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1" name="Google Shape;3111;p82"/>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2" name="Google Shape;3112;p8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3" name="Google Shape;3113;p82"/>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4" name="Google Shape;3114;p82"/>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5" name="Google Shape;3115;p82"/>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6" name="Google Shape;3116;p82"/>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7" name="Google Shape;3117;p82"/>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8" name="Google Shape;3118;p82"/>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9" name="Google Shape;3119;p82"/>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0" name="Google Shape;3120;p82"/>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1" name="Google Shape;3121;p8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2" name="Google Shape;3122;p82"/>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3" name="Google Shape;3123;p82"/>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4" name="Google Shape;3124;p82"/>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5" name="Google Shape;3125;p8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6" name="Google Shape;3126;p8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7" name="Google Shape;3127;p8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8" name="Google Shape;3128;p8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9" name="Google Shape;3129;p82"/>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0" name="Google Shape;3130;p8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1" name="Google Shape;3131;p8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2" name="Google Shape;3132;p82"/>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3" name="Google Shape;3133;p82"/>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4" name="Google Shape;3134;p82"/>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5" name="Google Shape;3135;p8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6" name="Google Shape;3136;p82"/>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7" name="Google Shape;3137;p8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8" name="Google Shape;3138;p8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9" name="Google Shape;3139;p8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0" name="Google Shape;3140;p8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1" name="Google Shape;3141;p82"/>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2" name="Google Shape;3142;p8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3" name="Google Shape;3143;p8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4" name="Google Shape;3144;p8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5" name="Google Shape;3145;p8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6" name="Google Shape;3146;p8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7" name="Google Shape;3147;p8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8" name="Google Shape;3148;p82"/>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9" name="Google Shape;3149;p8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0" name="Google Shape;3150;p8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1" name="Google Shape;3151;p82"/>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2" name="Google Shape;3152;p82"/>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3" name="Google Shape;3153;p8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4" name="Google Shape;3154;p82"/>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5" name="Google Shape;3155;p82"/>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6" name="Google Shape;3156;p82"/>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7" name="Google Shape;3157;p82"/>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8" name="Google Shape;3158;p82"/>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9" name="Google Shape;3159;p82"/>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0" name="Google Shape;3160;p82"/>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1" name="Google Shape;3161;p82"/>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2" name="Google Shape;3162;p82"/>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3" name="Google Shape;3163;p82"/>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4" name="Google Shape;3164;p82"/>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5" name="Google Shape;3165;p82"/>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6" name="Google Shape;3166;p82"/>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7" name="Google Shape;3167;p8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8" name="Google Shape;3168;p8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9" name="Google Shape;3169;p82"/>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0" name="Google Shape;3170;p82"/>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1" name="Google Shape;3171;p82"/>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2" name="Google Shape;3172;p82"/>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3" name="Google Shape;3173;p82"/>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4" name="Google Shape;3174;p82"/>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5" name="Google Shape;3175;p82"/>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6" name="Google Shape;3176;p82"/>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7" name="Google Shape;3177;p82"/>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8" name="Google Shape;3178;p82"/>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9" name="Google Shape;3179;p82"/>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0" name="Google Shape;3180;p8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1" name="Google Shape;3181;p82"/>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2" name="Google Shape;3182;p82"/>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3" name="Google Shape;3183;p82"/>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4" name="Google Shape;3184;p82"/>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5" name="Google Shape;3185;p82"/>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6" name="Google Shape;3186;p8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7" name="Google Shape;3187;p82"/>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8" name="Google Shape;3188;p82"/>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9" name="Google Shape;3189;p82"/>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0" name="Google Shape;3190;p82"/>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1" name="Google Shape;3191;p82"/>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2" name="Google Shape;3192;p82"/>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3" name="Google Shape;3193;p82"/>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4" name="Google Shape;3194;p8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5" name="Google Shape;3195;p82"/>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6" name="Google Shape;3196;p82"/>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7" name="Google Shape;3197;p8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8" name="Google Shape;3198;p82"/>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9" name="Google Shape;3199;p8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0" name="Google Shape;3200;p82"/>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1" name="Google Shape;3201;p8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2" name="Google Shape;3202;p8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3" name="Google Shape;3203;p82"/>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4" name="Google Shape;3204;p82"/>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5" name="Google Shape;3205;p8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6" name="Google Shape;3206;p82"/>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7" name="Google Shape;3207;p82"/>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8" name="Google Shape;3208;p82"/>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9" name="Google Shape;3209;p82"/>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0" name="Google Shape;3210;p8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1" name="Google Shape;3211;p82"/>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2" name="Google Shape;3212;p8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3" name="Google Shape;3213;p82"/>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4" name="Google Shape;3214;p82"/>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5" name="Google Shape;3215;p82"/>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6" name="Google Shape;3216;p8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7" name="Google Shape;3217;p82"/>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8" name="Google Shape;3218;p8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9" name="Google Shape;3219;p82"/>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0" name="Google Shape;3220;p82"/>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1" name="Google Shape;3221;p82"/>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2" name="Google Shape;3222;p82"/>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3" name="Google Shape;3223;p82"/>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4" name="Google Shape;3224;p82"/>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5" name="Google Shape;3225;p82"/>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6" name="Google Shape;3226;p82"/>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7" name="Google Shape;3227;p82"/>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8" name="Google Shape;3228;p82"/>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9" name="Google Shape;3229;p82"/>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0" name="Google Shape;3230;p82"/>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1" name="Google Shape;3231;p82"/>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2" name="Google Shape;3232;p8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3" name="Google Shape;3233;p8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4" name="Google Shape;3234;p8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5" name="Google Shape;3235;p8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6" name="Google Shape;3236;p8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7" name="Google Shape;3237;p8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8" name="Google Shape;3238;p8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9" name="Google Shape;3239;p8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0" name="Google Shape;3240;p8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1" name="Google Shape;3241;p8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2" name="Google Shape;3242;p82"/>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3" name="Google Shape;3243;p82"/>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4" name="Google Shape;3244;p8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5" name="Google Shape;3245;p8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6" name="Google Shape;3246;p8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7" name="Google Shape;3247;p8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8" name="Google Shape;3248;p82"/>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9" name="Google Shape;3249;p82"/>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0" name="Google Shape;3250;p82"/>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1" name="Google Shape;3251;p82"/>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2" name="Google Shape;3252;p82"/>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3" name="Google Shape;3253;p82"/>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4" name="Google Shape;3254;p8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5" name="Google Shape;3255;p8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6" name="Google Shape;3256;p8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7" name="Google Shape;3257;p8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8" name="Google Shape;3258;p82"/>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9" name="Google Shape;3259;p8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0" name="Google Shape;3260;p8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1" name="Google Shape;3261;p82"/>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2" name="Google Shape;3262;p82"/>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3" name="Google Shape;3263;p82"/>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4" name="Google Shape;3264;p82"/>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5" name="Google Shape;3265;p82"/>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6" name="Google Shape;3266;p82"/>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7" name="Google Shape;3267;p82"/>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8" name="Google Shape;3268;p8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9" name="Google Shape;3269;p82"/>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0" name="Google Shape;3270;p82"/>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1" name="Google Shape;3271;p82"/>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2" name="Google Shape;3272;p8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3" name="Google Shape;3273;p82"/>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4" name="Google Shape;3274;p82"/>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5" name="Google Shape;3275;p82"/>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6" name="Google Shape;3276;p82"/>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7" name="Google Shape;3277;p82"/>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8" name="Google Shape;3278;p82"/>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9" name="Google Shape;3279;p82"/>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0" name="Google Shape;3280;p82"/>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1" name="Google Shape;3281;p82"/>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2" name="Google Shape;3282;p82"/>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3" name="Google Shape;3283;p82"/>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4" name="Google Shape;3284;p82"/>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5" name="Google Shape;3285;p82"/>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6" name="Google Shape;3286;p8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7" name="Google Shape;3287;p82"/>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8" name="Google Shape;3288;p82"/>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9" name="Google Shape;3289;p82"/>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0" name="Google Shape;3290;p82"/>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1" name="Google Shape;3291;p82"/>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2" name="Google Shape;3292;p82"/>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3" name="Google Shape;3293;p82"/>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4" name="Google Shape;3294;p82"/>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5" name="Google Shape;3295;p82"/>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6" name="Google Shape;3296;p82"/>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7" name="Google Shape;3297;p82"/>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8" name="Google Shape;3298;p82"/>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9" name="Google Shape;3299;p8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0" name="Google Shape;3300;p82"/>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1" name="Google Shape;3301;p82"/>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2" name="Google Shape;3302;p82"/>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3" name="Google Shape;3303;p8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4" name="Google Shape;3304;p8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5" name="Google Shape;3305;p8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6" name="Google Shape;3306;p8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7" name="Google Shape;3307;p8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8" name="Google Shape;3308;p82"/>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9" name="Google Shape;3309;p8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0" name="Google Shape;3310;p82"/>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1" name="Google Shape;3311;p8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2" name="Google Shape;3312;p82"/>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3" name="Google Shape;3313;p82"/>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4" name="Google Shape;3314;p82"/>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5" name="Google Shape;3315;p8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6" name="Google Shape;3316;p8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7" name="Google Shape;3317;p8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8" name="Google Shape;3318;p82"/>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9" name="Google Shape;3319;p8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0" name="Google Shape;3320;p8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1" name="Google Shape;3321;p8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2" name="Google Shape;3322;p82"/>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3" name="Google Shape;3323;p82"/>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4" name="Google Shape;3324;p82"/>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5" name="Google Shape;3325;p82"/>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6" name="Google Shape;3326;p82"/>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7" name="Google Shape;3327;p82"/>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8" name="Google Shape;3328;p82"/>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9" name="Google Shape;3329;p82"/>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0" name="Google Shape;3330;p82"/>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1" name="Google Shape;3331;p82"/>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2" name="Google Shape;3332;p82"/>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3" name="Google Shape;3333;p82"/>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4" name="Google Shape;3334;p82"/>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5" name="Google Shape;3335;p82"/>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6" name="Google Shape;3336;p82"/>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7" name="Google Shape;3337;p82"/>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8" name="Google Shape;3338;p82"/>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9" name="Google Shape;3339;p82"/>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0" name="Google Shape;3340;p82"/>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1" name="Google Shape;3341;p82"/>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2" name="Google Shape;3342;p82"/>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3" name="Google Shape;3343;p8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4" name="Google Shape;3344;p82"/>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5" name="Google Shape;3345;p82"/>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6" name="Google Shape;3346;p8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7" name="Google Shape;3347;p8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8" name="Google Shape;3348;p8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9" name="Google Shape;3349;p8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0" name="Google Shape;3350;p82"/>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1" name="Google Shape;3351;p8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2" name="Google Shape;3352;p8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3" name="Google Shape;3353;p82"/>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4" name="Google Shape;3354;p82"/>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5" name="Google Shape;3355;p8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6" name="Google Shape;3356;p8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7" name="Google Shape;3357;p8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8" name="Google Shape;3358;p82"/>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9" name="Google Shape;3359;p8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0" name="Google Shape;3360;p8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1" name="Google Shape;3361;p8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2" name="Google Shape;3362;p8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3" name="Google Shape;3363;p8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4" name="Google Shape;3364;p8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5" name="Google Shape;3365;p8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6" name="Google Shape;3366;p82"/>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7" name="Google Shape;3367;p8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8" name="Google Shape;3368;p8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9" name="Google Shape;3369;p82"/>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0" name="Google Shape;3370;p8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1" name="Google Shape;3371;p82"/>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2" name="Google Shape;3372;p8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3" name="Google Shape;3373;p82"/>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4" name="Google Shape;3374;p82"/>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5" name="Google Shape;3375;p8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6" name="Google Shape;3376;p8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7" name="Google Shape;3377;p8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8" name="Google Shape;3378;p82"/>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9" name="Google Shape;3379;p82"/>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0" name="Google Shape;3380;p82"/>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1" name="Google Shape;3381;p82"/>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2" name="Google Shape;3382;p82"/>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3" name="Google Shape;3383;p82"/>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4" name="Google Shape;3384;p8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5" name="Google Shape;3385;p8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6" name="Google Shape;3386;p82"/>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7" name="Google Shape;3387;p8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8" name="Google Shape;3388;p8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9" name="Google Shape;3389;p8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0" name="Google Shape;3390;p8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1" name="Google Shape;3391;p8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2" name="Google Shape;3392;p8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3" name="Google Shape;3393;p8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4" name="Google Shape;3394;p8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5" name="Google Shape;3395;p8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6" name="Google Shape;3396;p8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7" name="Google Shape;3397;p8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8" name="Google Shape;3398;p8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9" name="Google Shape;3399;p8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0" name="Google Shape;3400;p8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1" name="Google Shape;3401;p8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2" name="Google Shape;3402;p8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3" name="Google Shape;3403;p8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4" name="Google Shape;3404;p8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5" name="Google Shape;3405;p8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6" name="Google Shape;3406;p82"/>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7" name="Google Shape;3407;p82"/>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8" name="Google Shape;3408;p82"/>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9" name="Google Shape;3409;p82"/>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0" name="Google Shape;3410;p82"/>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1" name="Google Shape;3411;p8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2" name="Google Shape;3412;p8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3" name="Google Shape;3413;p82"/>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4" name="Google Shape;3414;p8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5" name="Google Shape;3415;p8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6" name="Google Shape;3416;p8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7" name="Google Shape;3417;p8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8" name="Google Shape;3418;p8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9" name="Google Shape;3419;p8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0" name="Google Shape;3420;p82"/>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1" name="Google Shape;3421;p82"/>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2" name="Google Shape;3422;p82"/>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3" name="Google Shape;3423;p8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4" name="Google Shape;3424;p8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5" name="Google Shape;3425;p8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6" name="Google Shape;3426;p82"/>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7" name="Google Shape;3427;p82"/>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8" name="Google Shape;3428;p82"/>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9" name="Google Shape;3429;p8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0" name="Google Shape;3430;p82"/>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1" name="Google Shape;3431;p82"/>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2" name="Google Shape;3432;p82"/>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3" name="Google Shape;3433;p8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4" name="Google Shape;3434;p82"/>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5" name="Google Shape;3435;p82"/>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6" name="Google Shape;3436;p82"/>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7" name="Google Shape;3437;p82"/>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8" name="Google Shape;3438;p82"/>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9" name="Google Shape;3439;p82"/>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0" name="Google Shape;3440;p82"/>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1" name="Google Shape;3441;p8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2" name="Google Shape;3442;p8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3" name="Google Shape;3443;p82"/>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4" name="Google Shape;3444;p8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5" name="Google Shape;3445;p82"/>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6" name="Google Shape;3446;p82"/>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7" name="Google Shape;3447;p82"/>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8" name="Google Shape;3448;p82"/>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9" name="Google Shape;3449;p82"/>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0" name="Google Shape;3450;p82"/>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1" name="Google Shape;3451;p8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2" name="Google Shape;3452;p82"/>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3" name="Google Shape;3453;p82"/>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4" name="Google Shape;3454;p82"/>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5" name="Google Shape;3455;p82"/>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6" name="Google Shape;3456;p8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7" name="Google Shape;3457;p8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8" name="Google Shape;3458;p8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9" name="Google Shape;3459;p8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0" name="Google Shape;3460;p8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1" name="Google Shape;3461;p8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2" name="Google Shape;3462;p8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3" name="Google Shape;3463;p8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4" name="Google Shape;3464;p8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5" name="Google Shape;3465;p8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6" name="Google Shape;3466;p82"/>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7" name="Google Shape;3467;p8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8" name="Google Shape;3468;p8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9" name="Google Shape;3469;p8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0" name="Google Shape;3470;p8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1" name="Google Shape;3471;p8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2" name="Google Shape;3472;p8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3" name="Google Shape;3473;p8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4" name="Google Shape;3474;p82"/>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5" name="Google Shape;3475;p8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6" name="Google Shape;3476;p8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7" name="Google Shape;3477;p82"/>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8" name="Google Shape;3478;p82"/>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9" name="Google Shape;3479;p82"/>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0" name="Google Shape;3480;p82"/>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1" name="Google Shape;3481;p82"/>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2" name="Google Shape;3482;p82"/>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3" name="Google Shape;3483;p82"/>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4" name="Google Shape;3484;p82"/>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5" name="Google Shape;3485;p82"/>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6" name="Google Shape;3486;p82"/>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7" name="Google Shape;3487;p8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8" name="Google Shape;3488;p8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9" name="Google Shape;3489;p82"/>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0" name="Google Shape;3490;p8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1" name="Google Shape;3491;p8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2" name="Google Shape;3492;p82"/>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3" name="Google Shape;3493;p8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4" name="Google Shape;3494;p82"/>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5" name="Google Shape;3495;p82"/>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6" name="Google Shape;3496;p82"/>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7" name="Google Shape;3497;p82"/>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8" name="Google Shape;3498;p82"/>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9" name="Google Shape;3499;p8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0" name="Google Shape;3500;p82"/>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1" name="Google Shape;3501;p82"/>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2" name="Google Shape;3502;p82"/>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3" name="Google Shape;3503;p82"/>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4" name="Google Shape;3504;p82"/>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5" name="Google Shape;3505;p82"/>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6" name="Google Shape;3506;p8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7" name="Google Shape;3507;p82"/>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8" name="Google Shape;3508;p82"/>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9" name="Google Shape;3509;p82"/>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0" name="Google Shape;3510;p82"/>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1" name="Google Shape;3511;p82"/>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2" name="Google Shape;3512;p82"/>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3" name="Google Shape;3513;p82"/>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4" name="Google Shape;3514;p82"/>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5" name="Google Shape;3515;p82"/>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6" name="Google Shape;3516;p82"/>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7" name="Google Shape;3517;p82"/>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8" name="Google Shape;3518;p82"/>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9" name="Google Shape;3519;p8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0" name="Google Shape;3520;p8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1" name="Google Shape;3521;p8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2" name="Google Shape;3522;p8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3" name="Google Shape;3523;p8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4" name="Google Shape;3524;p8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5" name="Google Shape;3525;p8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6" name="Google Shape;3526;p8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7" name="Google Shape;3527;p82"/>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8" name="Google Shape;3528;p8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9" name="Google Shape;3529;p8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0" name="Google Shape;3530;p8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1" name="Google Shape;3531;p8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2" name="Google Shape;3532;p8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3" name="Google Shape;3533;p8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4" name="Google Shape;3534;p8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5" name="Google Shape;3535;p8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6" name="Google Shape;3536;p82"/>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7" name="Google Shape;3537;p82"/>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8" name="Google Shape;3538;p8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9" name="Google Shape;3539;p8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0" name="Google Shape;3540;p82"/>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1" name="Google Shape;3541;p82"/>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2" name="Google Shape;3542;p82"/>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3" name="Google Shape;3543;p8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4" name="Google Shape;3544;p8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5" name="Google Shape;3545;p82"/>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6" name="Google Shape;3546;p8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7" name="Google Shape;3547;p82"/>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8" name="Google Shape;3548;p8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9" name="Google Shape;3549;p8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0" name="Google Shape;3550;p8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1" name="Google Shape;3551;p8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2" name="Google Shape;3552;p8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3" name="Google Shape;3553;p8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4" name="Google Shape;3554;p82"/>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5" name="Google Shape;3555;p8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6" name="Google Shape;3556;p82"/>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7" name="Google Shape;3557;p8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8" name="Google Shape;3558;p8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9" name="Google Shape;3559;p8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0" name="Google Shape;3560;p82"/>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1" name="Google Shape;3561;p82"/>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2" name="Google Shape;3562;p82"/>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3" name="Google Shape;3563;p82"/>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4" name="Google Shape;3564;p82"/>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5" name="Google Shape;3565;p82"/>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6" name="Google Shape;3566;p82"/>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7" name="Google Shape;3567;p82"/>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8" name="Google Shape;3568;p82"/>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9" name="Google Shape;3569;p8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0" name="Google Shape;3570;p82"/>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1" name="Google Shape;3571;p82"/>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2" name="Google Shape;3572;p82"/>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3" name="Google Shape;3573;p8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4" name="Google Shape;3574;p82"/>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5" name="Google Shape;3575;p8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6" name="Google Shape;3576;p8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7" name="Google Shape;3577;p8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8" name="Google Shape;3578;p82"/>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9" name="Google Shape;3579;p82"/>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0" name="Google Shape;3580;p8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1" name="Google Shape;3581;p8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2" name="Google Shape;3582;p8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3" name="Google Shape;3583;p8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4" name="Google Shape;3584;p82"/>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5" name="Google Shape;3585;p82"/>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6" name="Google Shape;3586;p82"/>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7" name="Google Shape;3587;p8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8" name="Google Shape;3588;p8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9" name="Google Shape;3589;p8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0" name="Google Shape;3590;p82"/>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1" name="Google Shape;3591;p8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2" name="Google Shape;3592;p82"/>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3" name="Google Shape;3593;p8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4" name="Google Shape;3594;p8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5" name="Google Shape;3595;p8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6" name="Google Shape;3596;p8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7" name="Google Shape;3597;p8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8" name="Google Shape;3598;p8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9" name="Google Shape;3599;p8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0" name="Google Shape;3600;p8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1" name="Google Shape;3601;p82"/>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2" name="Google Shape;3602;p8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3" name="Google Shape;3603;p8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4" name="Google Shape;3604;p8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5" name="Google Shape;3605;p8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6" name="Google Shape;3606;p8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7" name="Google Shape;3607;p82"/>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8" name="Google Shape;3608;p82"/>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9" name="Google Shape;3609;p8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0" name="Google Shape;3610;p8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1" name="Google Shape;3611;p8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2" name="Google Shape;3612;p8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3" name="Google Shape;3613;p8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4" name="Google Shape;3614;p8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5" name="Google Shape;3615;p82"/>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6" name="Google Shape;3616;p8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7" name="Google Shape;3617;p8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8" name="Google Shape;3618;p8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9" name="Google Shape;3619;p8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0" name="Google Shape;3620;p82"/>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1" name="Google Shape;3621;p8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2" name="Google Shape;3622;p82"/>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3" name="Google Shape;3623;p82"/>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4" name="Google Shape;3624;p8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5" name="Google Shape;3625;p8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6" name="Google Shape;3626;p8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7" name="Google Shape;3627;p8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8" name="Google Shape;3628;p8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9" name="Google Shape;3629;p8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0" name="Google Shape;3630;p8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1" name="Google Shape;3631;p82"/>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2" name="Google Shape;3632;p8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3" name="Google Shape;3633;p82"/>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4" name="Google Shape;3634;p82"/>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5" name="Google Shape;3635;p82"/>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6" name="Google Shape;3636;p82"/>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7" name="Google Shape;3637;p8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8" name="Google Shape;3638;p82"/>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9" name="Google Shape;3639;p8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0" name="Google Shape;3640;p82"/>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1" name="Google Shape;3641;p8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2" name="Google Shape;3642;p8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3" name="Google Shape;3643;p82"/>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4" name="Google Shape;3644;p8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5" name="Google Shape;3645;p8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6" name="Google Shape;3646;p82"/>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7" name="Google Shape;3647;p8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8" name="Google Shape;3648;p8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9" name="Google Shape;3649;p82"/>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0" name="Google Shape;3650;p8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1" name="Google Shape;3651;p8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2" name="Google Shape;3652;p8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3" name="Google Shape;3653;p8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4" name="Google Shape;3654;p82"/>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5" name="Google Shape;3655;p8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6" name="Google Shape;3656;p82"/>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7" name="Google Shape;3657;p8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8" name="Google Shape;3658;p82"/>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9" name="Google Shape;3659;p82"/>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0" name="Google Shape;3660;p82"/>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1" name="Google Shape;3661;p82"/>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2" name="Google Shape;3662;p82"/>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3" name="Google Shape;3663;p82"/>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4" name="Google Shape;3664;p82"/>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5" name="Google Shape;3665;p82"/>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6" name="Google Shape;3666;p82"/>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7" name="Google Shape;3667;p82"/>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8" name="Google Shape;3668;p82"/>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9" name="Google Shape;3669;p82"/>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0" name="Google Shape;3670;p82"/>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1" name="Google Shape;3671;p82"/>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2" name="Google Shape;3672;p82"/>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3" name="Google Shape;3673;p8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4" name="Google Shape;3674;p82"/>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5" name="Google Shape;3675;p82"/>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6" name="Google Shape;3676;p82"/>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7" name="Google Shape;3677;p8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8" name="Google Shape;3678;p82"/>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9" name="Google Shape;3679;p82"/>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0" name="Google Shape;3680;p82"/>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1" name="Google Shape;3681;p8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2" name="Google Shape;3682;p8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3" name="Google Shape;3683;p82"/>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4" name="Google Shape;3684;p82"/>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5" name="Google Shape;3685;p82"/>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6" name="Google Shape;3686;p82"/>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7" name="Google Shape;3687;p8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8" name="Google Shape;3688;p82"/>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9" name="Google Shape;3689;p8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0" name="Google Shape;3690;p8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1" name="Google Shape;3691;p82"/>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2" name="Google Shape;3692;p82"/>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3" name="Google Shape;3693;p82"/>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4" name="Google Shape;3694;p82"/>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5" name="Google Shape;3695;p82"/>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6" name="Google Shape;3696;p82"/>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7" name="Google Shape;3697;p82"/>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8" name="Google Shape;3698;p82"/>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9" name="Google Shape;3699;p8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0" name="Google Shape;3700;p82"/>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1" name="Google Shape;3701;p82"/>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2" name="Google Shape;3702;p82"/>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3" name="Google Shape;3703;p82"/>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4" name="Google Shape;3704;p82"/>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5" name="Google Shape;3705;p82"/>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6" name="Google Shape;3706;p8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7" name="Google Shape;3707;p82"/>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8" name="Google Shape;3708;p82"/>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9" name="Google Shape;3709;p82"/>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0" name="Google Shape;3710;p82"/>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1" name="Google Shape;3711;p82"/>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2" name="Google Shape;3712;p82"/>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3" name="Google Shape;3713;p82"/>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4" name="Google Shape;3714;p82"/>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5" name="Google Shape;3715;p82"/>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6" name="Google Shape;3716;p82"/>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7" name="Google Shape;3717;p82"/>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8" name="Google Shape;3718;p82"/>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9" name="Google Shape;3719;p82"/>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0" name="Google Shape;3720;p8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1" name="Google Shape;3721;p8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2" name="Google Shape;3722;p8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3" name="Google Shape;3723;p82"/>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4" name="Google Shape;3724;p82"/>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5" name="Google Shape;3725;p82"/>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6" name="Google Shape;3726;p82"/>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7" name="Google Shape;3727;p8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8" name="Google Shape;3728;p82"/>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9" name="Google Shape;3729;p82"/>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0" name="Google Shape;3730;p82"/>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1" name="Google Shape;3731;p82"/>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2" name="Google Shape;3732;p82"/>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3" name="Google Shape;3733;p82"/>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4" name="Google Shape;3734;p8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5" name="Google Shape;3735;p8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6" name="Google Shape;3736;p8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7" name="Google Shape;3737;p8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8" name="Google Shape;3738;p82"/>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9" name="Google Shape;3739;p8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0" name="Google Shape;3740;p8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1" name="Google Shape;3741;p8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2" name="Google Shape;3742;p82"/>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3" name="Google Shape;3743;p8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4" name="Google Shape;3744;p82"/>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5" name="Google Shape;3745;p8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6" name="Google Shape;3746;p8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7" name="Google Shape;3747;p8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8" name="Google Shape;3748;p8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9" name="Google Shape;3749;p8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0" name="Google Shape;3750;p82"/>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1" name="Google Shape;3751;p8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2" name="Google Shape;3752;p82"/>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3" name="Google Shape;3753;p8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4" name="Google Shape;3754;p8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5" name="Google Shape;3755;p8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6" name="Google Shape;3756;p8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7" name="Google Shape;3757;p8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8" name="Google Shape;3758;p82"/>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9" name="Google Shape;3759;p82"/>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0" name="Google Shape;3760;p8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1" name="Google Shape;3761;p8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2" name="Google Shape;3762;p8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3" name="Google Shape;3763;p8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4" name="Google Shape;3764;p82"/>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5" name="Google Shape;3765;p82"/>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6" name="Google Shape;3766;p8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7" name="Google Shape;3767;p8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8" name="Google Shape;3768;p8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9" name="Google Shape;3769;p8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0" name="Google Shape;3770;p8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1" name="Google Shape;3771;p8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2" name="Google Shape;3772;p82"/>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3" name="Google Shape;3773;p8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4" name="Google Shape;3774;p8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5" name="Google Shape;3775;p8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6" name="Google Shape;3776;p82"/>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7" name="Google Shape;3777;p82"/>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8" name="Google Shape;3778;p8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9" name="Google Shape;3779;p8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0" name="Google Shape;3780;p82"/>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1" name="Google Shape;3781;p82"/>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2" name="Google Shape;3782;p82"/>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3" name="Google Shape;3783;p8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4" name="Google Shape;3784;p82"/>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5" name="Google Shape;3785;p82"/>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6" name="Google Shape;3786;p82"/>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7" name="Google Shape;3787;p82"/>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8" name="Google Shape;3788;p82"/>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9" name="Google Shape;3789;p82"/>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0" name="Google Shape;3790;p82"/>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1" name="Google Shape;3791;p82"/>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2" name="Google Shape;3792;p82"/>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3" name="Google Shape;3793;p8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4" name="Google Shape;3794;p82"/>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5" name="Google Shape;3795;p82"/>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6" name="Google Shape;3796;p8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7" name="Google Shape;3797;p8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8" name="Google Shape;3798;p8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9" name="Google Shape;3799;p8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0" name="Google Shape;3800;p8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1" name="Google Shape;3801;p8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2" name="Google Shape;3802;p82"/>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3" name="Google Shape;3803;p82"/>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4" name="Google Shape;3804;p82"/>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5" name="Google Shape;3805;p82"/>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6" name="Google Shape;3806;p8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7" name="Google Shape;3807;p8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8" name="Google Shape;3808;p82"/>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9" name="Google Shape;3809;p82"/>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0" name="Google Shape;3810;p8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1" name="Google Shape;3811;p82"/>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2" name="Google Shape;3812;p82"/>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3" name="Google Shape;3813;p8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4" name="Google Shape;3814;p8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5" name="Google Shape;3815;p8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6" name="Google Shape;3816;p82"/>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7" name="Google Shape;3817;p82"/>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8" name="Google Shape;3818;p82"/>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9" name="Google Shape;3819;p82"/>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0" name="Google Shape;3820;p8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1" name="Google Shape;3821;p82"/>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2" name="Google Shape;3822;p82"/>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3" name="Google Shape;3823;p82"/>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4" name="Google Shape;3824;p82"/>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5" name="Google Shape;3825;p8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6" name="Google Shape;3826;p82"/>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7" name="Google Shape;3827;p82"/>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8" name="Google Shape;3828;p82"/>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9" name="Google Shape;3829;p82"/>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0" name="Google Shape;3830;p82"/>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1" name="Google Shape;3831;p82"/>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2" name="Google Shape;3832;p82"/>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3" name="Google Shape;3833;p82"/>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4" name="Google Shape;3834;p82"/>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5" name="Google Shape;3835;p8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6" name="Google Shape;3836;p8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7" name="Google Shape;3837;p82"/>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8" name="Google Shape;3838;p8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9" name="Google Shape;3839;p82"/>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0" name="Google Shape;3840;p8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1" name="Google Shape;3841;p8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2" name="Google Shape;3842;p8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3" name="Google Shape;3843;p8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4" name="Google Shape;3844;p8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5" name="Google Shape;3845;p82"/>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6" name="Google Shape;3846;p82"/>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7" name="Google Shape;3847;p82"/>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8" name="Google Shape;3848;p82"/>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9" name="Google Shape;3849;p82"/>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0" name="Google Shape;3850;p8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1" name="Google Shape;3851;p82"/>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2" name="Google Shape;3852;p82"/>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3" name="Google Shape;3853;p82"/>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4" name="Google Shape;3854;p8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5" name="Google Shape;3855;p8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6" name="Google Shape;3856;p8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7" name="Google Shape;3857;p8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8" name="Google Shape;3858;p8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9" name="Google Shape;3859;p8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0" name="Google Shape;3860;p8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1" name="Google Shape;3861;p82"/>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2" name="Google Shape;3862;p8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3" name="Google Shape;3863;p82"/>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4" name="Google Shape;3864;p82"/>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5" name="Google Shape;3865;p82"/>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6" name="Google Shape;3866;p82"/>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7" name="Google Shape;3867;p82"/>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8" name="Google Shape;3868;p8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9" name="Google Shape;3869;p8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0" name="Google Shape;3870;p82"/>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1" name="Google Shape;3871;p82"/>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2" name="Google Shape;3872;p82"/>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3" name="Google Shape;3873;p82"/>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4" name="Google Shape;3874;p82"/>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5" name="Google Shape;3875;p82"/>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6" name="Google Shape;3876;p82"/>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7" name="Google Shape;3877;p82"/>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8" name="Google Shape;3878;p8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9" name="Google Shape;3879;p82"/>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0" name="Google Shape;3880;p8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1" name="Google Shape;3881;p82"/>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2" name="Google Shape;3882;p82"/>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3" name="Google Shape;3883;p82"/>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4" name="Google Shape;3884;p82"/>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5" name="Google Shape;3885;p82"/>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6" name="Google Shape;3886;p82"/>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7" name="Google Shape;3887;p82"/>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8" name="Google Shape;3888;p82"/>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9" name="Google Shape;3889;p82"/>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0" name="Google Shape;3890;p82"/>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1" name="Google Shape;3891;p82"/>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2" name="Google Shape;3892;p82"/>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3" name="Google Shape;3893;p8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4" name="Google Shape;3894;p8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5" name="Google Shape;3895;p8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6" name="Google Shape;3896;p8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7" name="Google Shape;3897;p82"/>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8" name="Google Shape;3898;p8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9" name="Google Shape;3899;p82"/>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0" name="Google Shape;3900;p8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1" name="Google Shape;3901;p8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2" name="Google Shape;3902;p8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3" name="Google Shape;3903;p8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4" name="Google Shape;3904;p8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5" name="Google Shape;3905;p8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6" name="Google Shape;3906;p8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7" name="Google Shape;3907;p82"/>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8" name="Google Shape;3908;p82"/>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9" name="Google Shape;3909;p82"/>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0" name="Google Shape;3910;p82"/>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1" name="Google Shape;3911;p82"/>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2" name="Google Shape;3912;p82"/>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3" name="Google Shape;3913;p8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4" name="Google Shape;3914;p82"/>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5" name="Google Shape;3915;p82"/>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6" name="Google Shape;3916;p8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7" name="Google Shape;3917;p82"/>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8" name="Google Shape;3918;p8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9" name="Google Shape;3919;p82"/>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0" name="Google Shape;3920;p82"/>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1" name="Google Shape;3921;p82"/>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2" name="Google Shape;3922;p82"/>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3" name="Google Shape;3923;p82"/>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4" name="Google Shape;3924;p82"/>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5" name="Google Shape;3925;p8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6" name="Google Shape;3926;p82"/>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7" name="Google Shape;3927;p82"/>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8" name="Google Shape;3928;p82"/>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9" name="Google Shape;3929;p82"/>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0" name="Google Shape;3930;p82"/>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1" name="Google Shape;3931;p8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2" name="Google Shape;3932;p82"/>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3" name="Google Shape;3933;p82"/>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4" name="Google Shape;3934;p82"/>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5" name="Google Shape;3935;p82"/>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6" name="Google Shape;3936;p8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7" name="Google Shape;3937;p82"/>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8" name="Google Shape;3938;p8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9" name="Google Shape;3939;p82"/>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0" name="Google Shape;3940;p82"/>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1" name="Google Shape;3941;p8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2" name="Google Shape;3942;p82"/>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3" name="Google Shape;3943;p82"/>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4" name="Google Shape;3944;p82"/>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5" name="Google Shape;3945;p82"/>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6" name="Google Shape;3946;p8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7" name="Google Shape;3947;p8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8" name="Google Shape;3948;p8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9" name="Google Shape;3949;p8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0" name="Google Shape;3950;p8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1" name="Google Shape;3951;p82"/>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2" name="Google Shape;3952;p8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3" name="Google Shape;3953;p8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4" name="Google Shape;3954;p82"/>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5" name="Google Shape;3955;p8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6" name="Google Shape;3956;p82"/>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7" name="Google Shape;3957;p82"/>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8" name="Google Shape;3958;p82"/>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9" name="Google Shape;3959;p82"/>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0" name="Google Shape;3960;p8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1" name="Google Shape;3961;p82"/>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2" name="Google Shape;3962;p82"/>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3" name="Google Shape;3963;p82"/>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4" name="Google Shape;3964;p82"/>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5" name="Google Shape;3965;p82"/>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6" name="Google Shape;3966;p82"/>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7" name="Google Shape;3967;p82"/>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8" name="Google Shape;3968;p82"/>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9" name="Google Shape;3969;p82"/>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0" name="Google Shape;3970;p82"/>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1" name="Google Shape;3971;p82"/>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2" name="Google Shape;3972;p82"/>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3" name="Google Shape;3973;p82"/>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4" name="Google Shape;3974;p82"/>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5" name="Google Shape;3975;p82"/>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6" name="Google Shape;3976;p82"/>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7" name="Google Shape;3977;p82"/>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8" name="Google Shape;3978;p82"/>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9" name="Google Shape;3979;p82"/>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0" name="Google Shape;3980;p82"/>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1" name="Google Shape;3981;p82"/>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2" name="Google Shape;3982;p82"/>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3" name="Google Shape;3983;p82"/>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4" name="Google Shape;3984;p82"/>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5" name="Google Shape;3985;p82"/>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6" name="Google Shape;3986;p82"/>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7" name="Google Shape;3987;p82"/>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8" name="Google Shape;3988;p82"/>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9" name="Google Shape;3989;p82"/>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0" name="Google Shape;3990;p82"/>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1" name="Google Shape;3991;p82"/>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2" name="Google Shape;3992;p82"/>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3" name="Google Shape;3993;p8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4" name="Google Shape;3994;p82"/>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5" name="Google Shape;3995;p82"/>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6" name="Google Shape;3996;p82"/>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7" name="Google Shape;3997;p82"/>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8" name="Google Shape;3998;p8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9" name="Google Shape;3999;p82"/>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0" name="Google Shape;4000;p82"/>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1" name="Google Shape;4001;p8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2" name="Google Shape;4002;p82"/>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3" name="Google Shape;4003;p82"/>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4" name="Google Shape;4004;p82"/>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5" name="Google Shape;4005;p82"/>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6" name="Google Shape;4006;p82"/>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7" name="Google Shape;4007;p82"/>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8" name="Google Shape;4008;p82"/>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9" name="Google Shape;4009;p8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0" name="Google Shape;4010;p8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1" name="Google Shape;4011;p82"/>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2" name="Google Shape;4012;p8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3" name="Google Shape;4013;p8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4" name="Google Shape;4014;p8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5" name="Google Shape;4015;p82"/>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6" name="Google Shape;4016;p82"/>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7" name="Google Shape;4017;p82"/>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8" name="Google Shape;4018;p82"/>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9" name="Google Shape;4019;p82"/>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0" name="Google Shape;4020;p82"/>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1" name="Google Shape;4021;p82"/>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2" name="Google Shape;4022;p82"/>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3" name="Google Shape;4023;p82"/>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4" name="Google Shape;4024;p8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5" name="Google Shape;4025;p82"/>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6" name="Google Shape;4026;p8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7" name="Google Shape;4027;p82"/>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8" name="Google Shape;4028;p82"/>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9" name="Google Shape;4029;p82"/>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0" name="Google Shape;4030;p8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1" name="Google Shape;4031;p8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2" name="Google Shape;4032;p8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3" name="Google Shape;4033;p82"/>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4" name="Google Shape;4034;p82"/>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5" name="Google Shape;4035;p82"/>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6" name="Google Shape;4036;p8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7" name="Google Shape;4037;p82"/>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8" name="Google Shape;4038;p82"/>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9" name="Google Shape;4039;p82"/>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0" name="Google Shape;4040;p82"/>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1" name="Google Shape;4041;p82"/>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2" name="Google Shape;4042;p82"/>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3" name="Google Shape;4043;p82"/>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4" name="Google Shape;4044;p82"/>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5" name="Google Shape;4045;p82"/>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6" name="Google Shape;4046;p8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7" name="Google Shape;4047;p82"/>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8" name="Google Shape;4048;p82"/>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9" name="Google Shape;4049;p82"/>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0" name="Google Shape;4050;p82"/>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1" name="Google Shape;4051;p82"/>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2" name="Google Shape;4052;p82"/>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3" name="Google Shape;4053;p82"/>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4" name="Google Shape;4054;p8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5" name="Google Shape;4055;p8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6" name="Google Shape;4056;p8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7" name="Google Shape;4057;p8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8" name="Google Shape;4058;p8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9" name="Google Shape;4059;p8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0" name="Google Shape;4060;p8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1" name="Google Shape;4061;p8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2" name="Google Shape;4062;p8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3" name="Google Shape;4063;p82"/>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4" name="Google Shape;4064;p82"/>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5" name="Google Shape;4065;p82"/>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6" name="Google Shape;4066;p8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7" name="Google Shape;4067;p8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8" name="Google Shape;4068;p82"/>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9" name="Google Shape;4069;p8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0" name="Google Shape;4070;p8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1" name="Google Shape;4071;p8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2" name="Google Shape;4072;p82"/>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3" name="Google Shape;4073;p8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4" name="Google Shape;4074;p8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5" name="Google Shape;4075;p82"/>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6" name="Google Shape;4076;p82"/>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7" name="Google Shape;4077;p82"/>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8" name="Google Shape;4078;p8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9" name="Google Shape;4079;p82"/>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0" name="Google Shape;4080;p82"/>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1" name="Google Shape;4081;p8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2" name="Google Shape;4082;p8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3" name="Google Shape;4083;p82"/>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4" name="Google Shape;4084;p82"/>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5" name="Google Shape;4085;p8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6" name="Google Shape;4086;p82"/>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7" name="Google Shape;4087;p82"/>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8" name="Google Shape;4088;p82"/>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9" name="Google Shape;4089;p82"/>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0" name="Google Shape;4090;p82"/>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1" name="Google Shape;4091;p82"/>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2" name="Google Shape;4092;p8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3" name="Google Shape;4093;p82"/>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4" name="Google Shape;4094;p82"/>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5" name="Google Shape;4095;p82"/>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6" name="Google Shape;4096;p8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7" name="Google Shape;4097;p82"/>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8" name="Google Shape;4098;p8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9" name="Google Shape;4099;p82"/>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0" name="Google Shape;4100;p82"/>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1" name="Google Shape;4101;p82"/>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2" name="Google Shape;4102;p82"/>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3" name="Google Shape;4103;p82"/>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4" name="Google Shape;4104;p8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5" name="Google Shape;4105;p82"/>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6" name="Google Shape;4106;p82"/>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7" name="Google Shape;4107;p82"/>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8" name="Google Shape;4108;p8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9" name="Google Shape;4109;p82"/>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0" name="Google Shape;4110;p82"/>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1" name="Google Shape;4111;p82"/>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2" name="Google Shape;4112;p82"/>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3" name="Google Shape;4113;p82"/>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4" name="Google Shape;4114;p82"/>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5" name="Google Shape;4115;p8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6" name="Google Shape;4116;p82"/>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7" name="Google Shape;4117;p8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8" name="Google Shape;4118;p82"/>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9" name="Google Shape;4119;p82"/>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0" name="Google Shape;4120;p82"/>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1" name="Google Shape;4121;p8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2" name="Google Shape;4122;p82"/>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3" name="Google Shape;4123;p82"/>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4" name="Google Shape;4124;p82"/>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5" name="Google Shape;4125;p8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6" name="Google Shape;4126;p8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7" name="Google Shape;4127;p8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8" name="Google Shape;4128;p8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9" name="Google Shape;4129;p82"/>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0" name="Google Shape;4130;p8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1" name="Google Shape;4131;p82"/>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2" name="Google Shape;4132;p82"/>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3" name="Google Shape;4133;p82"/>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4" name="Google Shape;4134;p82"/>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5" name="Google Shape;4135;p82"/>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6" name="Google Shape;4136;p82"/>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7" name="Google Shape;4137;p8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8" name="Google Shape;4138;p82"/>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9" name="Google Shape;4139;p82"/>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0" name="Google Shape;4140;p82"/>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1" name="Google Shape;4141;p82"/>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2" name="Google Shape;4142;p82"/>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3" name="Google Shape;4143;p82"/>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4" name="Google Shape;4144;p82"/>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5" name="Google Shape;4145;p82"/>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6" name="Google Shape;4146;p82"/>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7" name="Google Shape;4147;p8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8" name="Google Shape;4148;p8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9" name="Google Shape;4149;p82"/>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0" name="Google Shape;4150;p82"/>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1" name="Google Shape;4151;p82"/>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2" name="Google Shape;4152;p8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3" name="Google Shape;4153;p8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4" name="Google Shape;4154;p8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5" name="Google Shape;4155;p8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6" name="Google Shape;4156;p82"/>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7" name="Google Shape;4157;p82"/>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8" name="Google Shape;4158;p82"/>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9" name="Google Shape;4159;p8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0" name="Google Shape;4160;p82"/>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1" name="Google Shape;4161;p82"/>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2" name="Google Shape;4162;p8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3" name="Google Shape;4163;p8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4" name="Google Shape;4164;p8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5" name="Google Shape;4165;p8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6" name="Google Shape;4166;p82"/>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7" name="Google Shape;4167;p82"/>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8" name="Google Shape;4168;p8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9" name="Google Shape;4169;p82"/>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0" name="Google Shape;4170;p8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1" name="Google Shape;4171;p82"/>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2" name="Google Shape;4172;p82"/>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3" name="Google Shape;4173;p82"/>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4" name="Google Shape;4174;p8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5" name="Google Shape;4175;p82"/>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6" name="Google Shape;4176;p82"/>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7" name="Google Shape;4177;p82"/>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8" name="Google Shape;4178;p82"/>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9" name="Google Shape;4179;p82"/>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0" name="Google Shape;4180;p82"/>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1" name="Google Shape;4181;p82"/>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2" name="Google Shape;4182;p8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3" name="Google Shape;4183;p8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4" name="Google Shape;4184;p82"/>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5" name="Google Shape;4185;p82"/>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6" name="Google Shape;4186;p82"/>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7" name="Google Shape;4187;p8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8" name="Google Shape;4188;p8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9" name="Google Shape;4189;p8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0" name="Google Shape;4190;p8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1" name="Google Shape;4191;p82"/>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2" name="Google Shape;4192;p8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3" name="Google Shape;4193;p8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4" name="Google Shape;4194;p8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5" name="Google Shape;4195;p82"/>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6" name="Google Shape;4196;p8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7" name="Google Shape;4197;p82"/>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8" name="Google Shape;4198;p8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9" name="Google Shape;4199;p82"/>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0" name="Google Shape;4200;p82"/>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1" name="Google Shape;4201;p82"/>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2" name="Google Shape;4202;p82"/>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3" name="Google Shape;4203;p82"/>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4" name="Google Shape;4204;p82"/>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5" name="Google Shape;4205;p82"/>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6" name="Google Shape;4206;p82"/>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7" name="Google Shape;4207;p82"/>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8" name="Google Shape;4208;p82"/>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9" name="Google Shape;4209;p82"/>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0" name="Google Shape;4210;p82"/>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1" name="Google Shape;4211;p82"/>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2" name="Google Shape;4212;p82"/>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3" name="Google Shape;4213;p82"/>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4" name="Google Shape;4214;p82"/>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5" name="Google Shape;4215;p8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6" name="Google Shape;4216;p82"/>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7" name="Google Shape;4217;p82"/>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8" name="Google Shape;4218;p82"/>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9" name="Google Shape;4219;p8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0" name="Google Shape;4220;p8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1" name="Google Shape;4221;p8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2" name="Google Shape;4222;p82"/>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3" name="Google Shape;4223;p82"/>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4" name="Google Shape;4224;p82"/>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5" name="Google Shape;4225;p82"/>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6" name="Google Shape;4226;p82"/>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7" name="Google Shape;4227;p8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8" name="Google Shape;4228;p82"/>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9" name="Google Shape;4229;p82"/>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0" name="Google Shape;4230;p8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1" name="Google Shape;4231;p82"/>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2" name="Google Shape;4232;p82"/>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3" name="Google Shape;4233;p82"/>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4" name="Google Shape;4234;p8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5" name="Google Shape;4235;p8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6" name="Google Shape;4236;p82"/>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7" name="Google Shape;4237;p8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8" name="Google Shape;4238;p8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9" name="Google Shape;4239;p82"/>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0" name="Google Shape;4240;p8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1" name="Google Shape;4241;p82"/>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2" name="Google Shape;4242;p8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3" name="Google Shape;4243;p8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4" name="Google Shape;4244;p82"/>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5" name="Google Shape;4245;p82"/>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6" name="Google Shape;4246;p82"/>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7" name="Google Shape;4247;p82"/>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8" name="Google Shape;4248;p8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9" name="Google Shape;4249;p8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0" name="Google Shape;4250;p8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1" name="Google Shape;4251;p82"/>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2" name="Google Shape;4252;p82"/>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3" name="Google Shape;4253;p82"/>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4" name="Google Shape;4254;p8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5" name="Google Shape;4255;p82"/>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6" name="Google Shape;4256;p8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7" name="Google Shape;4257;p82"/>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8" name="Google Shape;4258;p8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9" name="Google Shape;4259;p82"/>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0" name="Google Shape;4260;p82"/>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1" name="Google Shape;4261;p82"/>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2" name="Google Shape;4262;p82"/>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3" name="Google Shape;4263;p82"/>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4" name="Google Shape;4264;p82"/>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5" name="Google Shape;4265;p82"/>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6" name="Google Shape;4266;p82"/>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7" name="Google Shape;4267;p82"/>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8" name="Google Shape;4268;p82"/>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9" name="Google Shape;4269;p8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0" name="Google Shape;4270;p8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1" name="Google Shape;4271;p8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2" name="Google Shape;4272;p8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3" name="Google Shape;4273;p8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4" name="Google Shape;4274;p8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5" name="Google Shape;4275;p8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6" name="Google Shape;4276;p8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7" name="Google Shape;4277;p8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8" name="Google Shape;4278;p82"/>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9" name="Google Shape;4279;p82"/>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0" name="Google Shape;4280;p8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1" name="Google Shape;4281;p82"/>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2" name="Google Shape;4282;p82"/>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3" name="Google Shape;4283;p82"/>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4" name="Google Shape;4284;p82"/>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5" name="Google Shape;4285;p8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6" name="Google Shape;4286;p82"/>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7" name="Google Shape;4287;p82"/>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8" name="Google Shape;4288;p82"/>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9" name="Google Shape;4289;p82"/>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0" name="Google Shape;4290;p8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1" name="Google Shape;4291;p82"/>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2" name="Google Shape;4292;p82"/>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3" name="Google Shape;4293;p82"/>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4" name="Google Shape;4294;p82"/>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5" name="Google Shape;4295;p82"/>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6" name="Google Shape;4296;p82"/>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7" name="Google Shape;4297;p82"/>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8" name="Google Shape;4298;p82"/>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9" name="Google Shape;4299;p82"/>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0" name="Google Shape;4300;p82"/>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1" name="Google Shape;4301;p82"/>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2" name="Google Shape;4302;p82"/>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3" name="Google Shape;4303;p82"/>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4" name="Google Shape;4304;p82"/>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5" name="Google Shape;4305;p82"/>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6" name="Google Shape;4306;p82"/>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7" name="Google Shape;4307;p82"/>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8" name="Google Shape;4308;p82"/>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9" name="Google Shape;4309;p82"/>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0" name="Google Shape;4310;p82"/>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1" name="Google Shape;4311;p82"/>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2" name="Google Shape;4312;p82"/>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3" name="Google Shape;4313;p8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4" name="Google Shape;4314;p82"/>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5" name="Google Shape;4315;p82"/>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6" name="Google Shape;4316;p82"/>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7" name="Google Shape;4317;p8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8" name="Google Shape;4318;p8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9" name="Google Shape;4319;p8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0" name="Google Shape;4320;p82"/>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1" name="Google Shape;4321;p82"/>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2" name="Google Shape;4322;p8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3" name="Google Shape;4323;p82"/>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4" name="Google Shape;4324;p82"/>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5" name="Google Shape;4325;p8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6" name="Google Shape;4326;p82"/>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7" name="Google Shape;4327;p82"/>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8" name="Google Shape;4328;p82"/>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9" name="Google Shape;4329;p82"/>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0" name="Google Shape;4330;p82"/>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1" name="Google Shape;4331;p82"/>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2" name="Google Shape;4332;p82"/>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3" name="Google Shape;4333;p82"/>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4" name="Google Shape;4334;p8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5" name="Google Shape;4335;p82"/>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6" name="Google Shape;4336;p82"/>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7" name="Google Shape;4337;p82"/>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8" name="Google Shape;4338;p82"/>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9" name="Google Shape;4339;p82"/>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0" name="Google Shape;4340;p82"/>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1" name="Google Shape;4341;p82"/>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2" name="Google Shape;4342;p82"/>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3" name="Google Shape;4343;p82"/>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4" name="Google Shape;4344;p82"/>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5" name="Google Shape;4345;p8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6" name="Google Shape;4346;p82"/>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7" name="Google Shape;4347;p82"/>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8" name="Google Shape;4348;p82"/>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9" name="Google Shape;4349;p82"/>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0" name="Google Shape;4350;p82"/>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1" name="Google Shape;4351;p8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2" name="Google Shape;4352;p82"/>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3" name="Google Shape;4353;p8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4" name="Google Shape;4354;p82"/>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5" name="Google Shape;4355;p82"/>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6" name="Google Shape;4356;p8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7" name="Google Shape;4357;p82"/>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8" name="Google Shape;4358;p82"/>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9" name="Google Shape;4359;p8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0" name="Google Shape;4360;p8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1" name="Google Shape;4361;p8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2" name="Google Shape;4362;p82"/>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3" name="Google Shape;4363;p8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4" name="Google Shape;4364;p82"/>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5" name="Google Shape;4365;p82"/>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6" name="Google Shape;4366;p8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7" name="Google Shape;4367;p8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8" name="Google Shape;4368;p82"/>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9" name="Google Shape;4369;p8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0" name="Google Shape;4370;p82"/>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1" name="Google Shape;4371;p82"/>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2" name="Google Shape;4372;p82"/>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3" name="Google Shape;4373;p82"/>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4" name="Google Shape;4374;p82"/>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5" name="Google Shape;4375;p82"/>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6" name="Google Shape;4376;p82"/>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7" name="Google Shape;4377;p82"/>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8" name="Google Shape;4378;p82"/>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9" name="Google Shape;4379;p82"/>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0" name="Google Shape;4380;p8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1" name="Google Shape;4381;p82"/>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2" name="Google Shape;4382;p82"/>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3" name="Google Shape;4383;p82"/>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4" name="Google Shape;4384;p82"/>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5" name="Google Shape;4385;p82"/>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6" name="Google Shape;4386;p82"/>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7" name="Google Shape;4387;p82"/>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8" name="Google Shape;4388;p8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9" name="Google Shape;4389;p82"/>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0" name="Google Shape;4390;p8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1" name="Google Shape;4391;p8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2" name="Google Shape;4392;p8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3" name="Google Shape;4393;p8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4" name="Google Shape;4394;p8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5" name="Google Shape;4395;p8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6" name="Google Shape;4396;p8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7" name="Google Shape;4397;p8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8" name="Google Shape;4398;p82"/>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9" name="Google Shape;4399;p82"/>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0" name="Google Shape;4400;p82"/>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1" name="Google Shape;4401;p82"/>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2" name="Google Shape;4402;p82"/>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3" name="Google Shape;4403;p82"/>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4" name="Google Shape;4404;p82"/>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5" name="Google Shape;4405;p82"/>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6" name="Google Shape;4406;p82"/>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7" name="Google Shape;4407;p82"/>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8" name="Google Shape;4408;p82"/>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9" name="Google Shape;4409;p82"/>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0" name="Google Shape;4410;p82"/>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1" name="Google Shape;4411;p82"/>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2" name="Google Shape;4412;p82"/>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3" name="Google Shape;4413;p82"/>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4" name="Google Shape;4414;p82"/>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5" name="Google Shape;4415;p8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6" name="Google Shape;4416;p8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7" name="Google Shape;4417;p82"/>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8" name="Google Shape;4418;p82"/>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9" name="Google Shape;4419;p82"/>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0" name="Google Shape;4420;p82"/>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1" name="Google Shape;4421;p82"/>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2" name="Google Shape;4422;p82"/>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3" name="Google Shape;4423;p82"/>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4" name="Google Shape;4424;p82"/>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5" name="Google Shape;4425;p82"/>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6" name="Google Shape;4426;p82"/>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7" name="Google Shape;4427;p82"/>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8" name="Google Shape;4428;p82"/>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9" name="Google Shape;4429;p8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0" name="Google Shape;4430;p82"/>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1" name="Google Shape;4431;p8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2" name="Google Shape;4432;p82"/>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3" name="Google Shape;4433;p8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4" name="Google Shape;4434;p8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5" name="Google Shape;4435;p8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6" name="Google Shape;4436;p82"/>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7" name="Google Shape;4437;p8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8" name="Google Shape;4438;p82"/>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9" name="Google Shape;4439;p82"/>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0" name="Google Shape;4440;p8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1" name="Google Shape;4441;p8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2" name="Google Shape;4442;p8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3" name="Google Shape;4443;p8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4" name="Google Shape;4444;p8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5" name="Google Shape;4445;p82"/>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6" name="Google Shape;4446;p82"/>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7" name="Google Shape;4447;p8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8" name="Google Shape;4448;p8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9" name="Google Shape;4449;p8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0" name="Google Shape;4450;p82"/>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1" name="Google Shape;4451;p82"/>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2" name="Google Shape;4452;p82"/>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3" name="Google Shape;4453;p8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4" name="Google Shape;4454;p8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5" name="Google Shape;4455;p82"/>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6" name="Google Shape;4456;p8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7" name="Google Shape;4457;p8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8" name="Google Shape;4458;p8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9" name="Google Shape;4459;p82"/>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0" name="Google Shape;4460;p82"/>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1" name="Google Shape;4461;p8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2" name="Google Shape;4462;p8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3" name="Google Shape;4463;p8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4" name="Google Shape;4464;p8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5" name="Google Shape;4465;p8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6" name="Google Shape;4466;p8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7" name="Google Shape;4467;p82"/>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8" name="Google Shape;4468;p82"/>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9" name="Google Shape;4469;p82"/>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0" name="Google Shape;4470;p8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1" name="Google Shape;4471;p8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2" name="Google Shape;4472;p82"/>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3" name="Google Shape;4473;p8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4" name="Google Shape;4474;p82"/>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5" name="Google Shape;4475;p82"/>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6" name="Google Shape;4476;p82"/>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7" name="Google Shape;4477;p82"/>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8" name="Google Shape;4478;p82"/>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9" name="Google Shape;4479;p8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0" name="Google Shape;4480;p82"/>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1" name="Google Shape;4481;p8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2" name="Google Shape;4482;p8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3" name="Google Shape;4483;p8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4" name="Google Shape;4484;p8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5" name="Google Shape;4485;p82"/>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6" name="Google Shape;4486;p82"/>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7" name="Google Shape;4487;p82"/>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8" name="Google Shape;4488;p82"/>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9" name="Google Shape;4489;p82"/>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0" name="Google Shape;4490;p82"/>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1" name="Google Shape;4491;p82"/>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2" name="Google Shape;4492;p8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3" name="Google Shape;4493;p82"/>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4" name="Google Shape;4494;p8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5" name="Google Shape;4495;p82"/>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6" name="Google Shape;4496;p82"/>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7" name="Google Shape;4497;p82"/>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8" name="Google Shape;4498;p82"/>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9" name="Google Shape;4499;p82"/>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0" name="Google Shape;4500;p82"/>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1" name="Google Shape;4501;p82"/>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2" name="Google Shape;4502;p82"/>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3" name="Google Shape;4503;p8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4" name="Google Shape;4504;p82"/>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5" name="Google Shape;4505;p82"/>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6" name="Google Shape;4506;p8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7" name="Google Shape;4507;p8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8" name="Google Shape;4508;p8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9" name="Google Shape;4509;p82"/>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0" name="Google Shape;4510;p8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1" name="Google Shape;4511;p82"/>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2" name="Google Shape;4512;p82"/>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3" name="Google Shape;4513;p82"/>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4" name="Google Shape;4514;p82"/>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5" name="Google Shape;4515;p82"/>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6" name="Google Shape;4516;p82"/>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7" name="Google Shape;4517;p82"/>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8" name="Google Shape;4518;p82"/>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9" name="Google Shape;4519;p82"/>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0" name="Google Shape;4520;p8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1" name="Google Shape;4521;p82"/>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2" name="Google Shape;4522;p82"/>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3" name="Google Shape;4523;p82"/>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4" name="Google Shape;4524;p8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5" name="Google Shape;4525;p82"/>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6" name="Google Shape;4526;p8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7" name="Google Shape;4527;p8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8" name="Google Shape;4528;p82"/>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9" name="Google Shape;4529;p82"/>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0" name="Google Shape;4530;p8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1" name="Google Shape;4531;p8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2" name="Google Shape;4532;p8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3" name="Google Shape;4533;p82"/>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4" name="Google Shape;4534;p8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5" name="Google Shape;4535;p82"/>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6" name="Google Shape;4536;p82"/>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7" name="Google Shape;4537;p82"/>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8" name="Google Shape;4538;p8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9" name="Google Shape;4539;p82"/>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0" name="Google Shape;4540;p82"/>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1" name="Google Shape;4541;p82"/>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2" name="Google Shape;4542;p8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3" name="Google Shape;4543;p8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4" name="Google Shape;4544;p82"/>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5" name="Google Shape;4545;p82"/>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6" name="Google Shape;4546;p82"/>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7" name="Google Shape;4547;p8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8" name="Google Shape;4548;p82"/>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9" name="Google Shape;4549;p8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0" name="Google Shape;4550;p82"/>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1" name="Google Shape;4551;p8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2" name="Google Shape;4552;p8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3" name="Google Shape;4553;p8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4" name="Google Shape;4554;p8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5" name="Google Shape;4555;p82"/>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6" name="Google Shape;4556;p82"/>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7" name="Google Shape;4557;p82"/>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8" name="Google Shape;4558;p82"/>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9" name="Google Shape;4559;p82"/>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0" name="Google Shape;4560;p8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1" name="Google Shape;4561;p82"/>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2" name="Google Shape;4562;p82"/>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3" name="Google Shape;4563;p82"/>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4" name="Google Shape;4564;p82"/>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5" name="Google Shape;4565;p82"/>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6" name="Google Shape;4566;p82"/>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7" name="Google Shape;4567;p82"/>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8" name="Google Shape;4568;p82"/>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9" name="Google Shape;4569;p82"/>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0" name="Google Shape;4570;p82"/>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1" name="Google Shape;4571;p82"/>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2" name="Google Shape;4572;p82"/>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3" name="Google Shape;4573;p82"/>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4" name="Google Shape;4574;p8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5" name="Google Shape;4575;p8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6" name="Google Shape;4576;p8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7" name="Google Shape;4577;p82"/>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8" name="Google Shape;4578;p82"/>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9" name="Google Shape;4579;p82"/>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0" name="Google Shape;4580;p8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1" name="Google Shape;4581;p8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2" name="Google Shape;4582;p8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3" name="Google Shape;4583;p82"/>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4" name="Google Shape;4584;p8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5" name="Google Shape;4585;p8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6" name="Google Shape;4586;p82"/>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7" name="Google Shape;4587;p82"/>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8" name="Google Shape;4588;p8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9" name="Google Shape;4589;p8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0" name="Google Shape;4590;p8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1" name="Google Shape;4591;p82"/>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2" name="Google Shape;4592;p8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3" name="Google Shape;4593;p82"/>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4" name="Google Shape;4594;p82"/>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5" name="Google Shape;4595;p82"/>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6" name="Google Shape;4596;p82"/>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7" name="Google Shape;4597;p82"/>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8" name="Google Shape;4598;p82"/>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9" name="Google Shape;4599;p82"/>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0" name="Google Shape;4600;p82"/>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1" name="Google Shape;4601;p8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2" name="Google Shape;4602;p8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3" name="Google Shape;4603;p8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4" name="Google Shape;4604;p8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5" name="Google Shape;4605;p8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6" name="Google Shape;4606;p82"/>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7" name="Google Shape;4607;p8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8" name="Google Shape;4608;p8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9" name="Google Shape;4609;p8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0" name="Google Shape;4610;p8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1" name="Google Shape;4611;p8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2" name="Google Shape;4612;p8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3" name="Google Shape;4613;p8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4" name="Google Shape;4614;p8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5" name="Google Shape;4615;p8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6" name="Google Shape;4616;p82"/>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7" name="Google Shape;4617;p8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8" name="Google Shape;4618;p82"/>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9" name="Google Shape;4619;p82"/>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0" name="Google Shape;4620;p82"/>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1" name="Google Shape;4621;p82"/>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2" name="Google Shape;4622;p8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3" name="Google Shape;4623;p82"/>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4" name="Google Shape;4624;p82"/>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5" name="Google Shape;4625;p82"/>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6" name="Google Shape;4626;p82"/>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7" name="Google Shape;4627;p82"/>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8" name="Google Shape;4628;p82"/>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9" name="Google Shape;4629;p82"/>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0" name="Google Shape;4630;p8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1" name="Google Shape;4631;p8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2" name="Google Shape;4632;p82"/>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3" name="Google Shape;4633;p82"/>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4" name="Google Shape;4634;p82"/>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5" name="Google Shape;4635;p82"/>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6" name="Google Shape;4636;p82"/>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7" name="Google Shape;4637;p82"/>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8" name="Google Shape;4638;p82"/>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9" name="Google Shape;4639;p82"/>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0" name="Google Shape;4640;p82"/>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1" name="Google Shape;4641;p82"/>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2" name="Google Shape;4642;p82"/>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3" name="Google Shape;4643;p82"/>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4" name="Google Shape;4644;p82"/>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5" name="Google Shape;4645;p82"/>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6" name="Google Shape;4646;p82"/>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7" name="Google Shape;4647;p8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8" name="Google Shape;4648;p8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9" name="Google Shape;4649;p8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0" name="Google Shape;4650;p8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1" name="Google Shape;4651;p82"/>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2" name="Google Shape;4652;p82"/>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3" name="Google Shape;4653;p82"/>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4" name="Google Shape;4654;p8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5" name="Google Shape;4655;p82"/>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6" name="Google Shape;4656;p8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7" name="Google Shape;4657;p82"/>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8" name="Google Shape;4658;p82"/>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9" name="Google Shape;4659;p82"/>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0" name="Google Shape;4660;p82"/>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1" name="Google Shape;4661;p82"/>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2" name="Google Shape;4662;p82"/>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3" name="Google Shape;4663;p82"/>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4" name="Google Shape;4664;p8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5" name="Google Shape;4665;p82"/>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6" name="Google Shape;4666;p82"/>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7" name="Google Shape;4667;p82"/>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8" name="Google Shape;4668;p82"/>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9" name="Google Shape;4669;p8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0" name="Google Shape;4670;p82"/>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1" name="Google Shape;4671;p82"/>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2" name="Google Shape;4672;p82"/>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3" name="Google Shape;4673;p8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4" name="Google Shape;4674;p82"/>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5" name="Google Shape;4675;p8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6" name="Google Shape;4676;p8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7" name="Google Shape;4677;p8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8" name="Google Shape;4678;p8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9" name="Google Shape;4679;p82"/>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0" name="Google Shape;4680;p82"/>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1" name="Google Shape;4681;p82"/>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2" name="Google Shape;4682;p8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3" name="Google Shape;4683;p82"/>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4" name="Google Shape;4684;p82"/>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5" name="Google Shape;4685;p82"/>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6" name="Google Shape;4686;p82"/>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7" name="Google Shape;4687;p82"/>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8" name="Google Shape;4688;p8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9" name="Google Shape;4689;p82"/>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0" name="Google Shape;4690;p82"/>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1" name="Google Shape;4691;p82"/>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2" name="Google Shape;4692;p82"/>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3" name="Google Shape;4693;p82"/>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4" name="Google Shape;4694;p82"/>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5" name="Google Shape;4695;p82"/>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6" name="Google Shape;4696;p8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7" name="Google Shape;4697;p82"/>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8" name="Google Shape;4698;p8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9" name="Google Shape;4699;p8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0" name="Google Shape;4700;p8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1" name="Google Shape;4701;p8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2" name="Google Shape;4702;p8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3" name="Google Shape;4703;p8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4" name="Google Shape;4704;p8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5" name="Google Shape;4705;p8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6" name="Google Shape;4706;p82"/>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7" name="Google Shape;4707;p8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8" name="Google Shape;4708;p8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9" name="Google Shape;4709;p8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0" name="Google Shape;4710;p8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1" name="Google Shape;4711;p8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2" name="Google Shape;4712;p82"/>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3" name="Google Shape;4713;p82"/>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4" name="Google Shape;4714;p82"/>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5" name="Google Shape;4715;p8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6" name="Google Shape;4716;p82"/>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7" name="Google Shape;4717;p82"/>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8" name="Google Shape;4718;p82"/>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9" name="Google Shape;4719;p8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0" name="Google Shape;4720;p8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1" name="Google Shape;4721;p8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2" name="Google Shape;4722;p8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3" name="Google Shape;4723;p82"/>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4" name="Google Shape;4724;p8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5" name="Google Shape;4725;p8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6" name="Google Shape;4726;p8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7" name="Google Shape;4727;p8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8" name="Google Shape;4728;p8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9" name="Google Shape;4729;p82"/>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0" name="Google Shape;4730;p8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1" name="Google Shape;4731;p82"/>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2" name="Google Shape;4732;p82"/>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3" name="Google Shape;4733;p82"/>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4" name="Google Shape;4734;p82"/>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5" name="Google Shape;4735;p82"/>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6" name="Google Shape;4736;p82"/>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7" name="Google Shape;4737;p8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8" name="Google Shape;4738;p8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9" name="Google Shape;4739;p8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0" name="Google Shape;4740;p8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1" name="Google Shape;4741;p8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2" name="Google Shape;4742;p82"/>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3" name="Google Shape;4743;p8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4" name="Google Shape;4744;p82"/>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5" name="Google Shape;4745;p82"/>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6" name="Google Shape;4746;p8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7" name="Google Shape;4747;p82"/>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8" name="Google Shape;4748;p8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9" name="Google Shape;4749;p8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0" name="Google Shape;4750;p8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1" name="Google Shape;4751;p82"/>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2" name="Google Shape;4752;p82"/>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3" name="Google Shape;4753;p82"/>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4" name="Google Shape;4754;p82"/>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5" name="Google Shape;4755;p82"/>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6" name="Google Shape;4756;p8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7" name="Google Shape;4757;p8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8" name="Google Shape;4758;p8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9" name="Google Shape;4759;p82"/>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0" name="Google Shape;4760;p82"/>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1" name="Google Shape;4761;p82"/>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2" name="Google Shape;4762;p82"/>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3" name="Google Shape;4763;p8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4" name="Google Shape;4764;p8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5" name="Google Shape;4765;p82"/>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6" name="Google Shape;4766;p82"/>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7" name="Google Shape;4767;p82"/>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8" name="Google Shape;4768;p82"/>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9" name="Google Shape;4769;p8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0" name="Google Shape;4770;p82"/>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1" name="Google Shape;4771;p8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2" name="Google Shape;4772;p82"/>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3" name="Google Shape;4773;p82"/>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4" name="Google Shape;4774;p82"/>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5" name="Google Shape;4775;p8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6" name="Google Shape;4776;p8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7" name="Google Shape;4777;p8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8" name="Google Shape;4778;p8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9" name="Google Shape;4779;p8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0" name="Google Shape;4780;p82"/>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1" name="Google Shape;4781;p8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2" name="Google Shape;4782;p82"/>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3" name="Google Shape;4783;p8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4" name="Google Shape;4784;p8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5" name="Google Shape;4785;p8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6" name="Google Shape;4786;p8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7" name="Google Shape;4787;p8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8" name="Google Shape;4788;p8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9" name="Google Shape;4789;p82"/>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0" name="Google Shape;4790;p8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1" name="Google Shape;4791;p8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2" name="Google Shape;4792;p82"/>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3" name="Google Shape;4793;p82"/>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4" name="Google Shape;4794;p82"/>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5" name="Google Shape;4795;p82"/>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6" name="Google Shape;4796;p8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7" name="Google Shape;4797;p82"/>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8" name="Google Shape;4798;p82"/>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9" name="Google Shape;4799;p82"/>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0" name="Google Shape;4800;p8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1" name="Google Shape;4801;p82"/>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2" name="Google Shape;4802;p82"/>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3" name="Google Shape;4803;p82"/>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4" name="Google Shape;4804;p82"/>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5" name="Google Shape;4805;p8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6" name="Google Shape;4806;p82"/>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7" name="Google Shape;4807;p82"/>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8" name="Google Shape;4808;p82"/>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9" name="Google Shape;4809;p82"/>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0" name="Google Shape;4810;p82"/>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1" name="Google Shape;4811;p82"/>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2" name="Google Shape;4812;p82"/>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3" name="Google Shape;4813;p8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4" name="Google Shape;4814;p8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5" name="Google Shape;4815;p8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6" name="Google Shape;4816;p82"/>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7" name="Google Shape;4817;p8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8" name="Google Shape;4818;p82"/>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9" name="Google Shape;4819;p82"/>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0" name="Google Shape;4820;p82"/>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1" name="Google Shape;4821;p82"/>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2" name="Google Shape;4822;p8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3" name="Google Shape;4823;p82"/>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4" name="Google Shape;4824;p82"/>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5" name="Google Shape;4825;p82"/>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6" name="Google Shape;4826;p8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7" name="Google Shape;4827;p8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8" name="Google Shape;4828;p82"/>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9" name="Google Shape;4829;p8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0" name="Google Shape;4830;p8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1" name="Google Shape;4831;p8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2" name="Google Shape;4832;p8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3" name="Google Shape;4833;p8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4" name="Google Shape;4834;p8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5" name="Google Shape;4835;p8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6" name="Google Shape;4836;p8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7" name="Google Shape;4837;p8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8" name="Google Shape;4838;p8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9" name="Google Shape;4839;p8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0" name="Google Shape;4840;p8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1" name="Google Shape;4841;p8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2" name="Google Shape;4842;p8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3" name="Google Shape;4843;p8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4" name="Google Shape;4844;p8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5" name="Google Shape;4845;p82"/>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6" name="Google Shape;4846;p82"/>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7" name="Google Shape;4847;p8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8" name="Google Shape;4848;p8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9" name="Google Shape;4849;p8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0" name="Google Shape;4850;p82"/>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1" name="Google Shape;4851;p8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2" name="Google Shape;4852;p8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3" name="Google Shape;4853;p8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4" name="Google Shape;4854;p8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5" name="Google Shape;4855;p8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6" name="Google Shape;4856;p82"/>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7" name="Google Shape;4857;p8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8" name="Google Shape;4858;p8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9" name="Google Shape;4859;p8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0" name="Google Shape;4860;p8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1" name="Google Shape;4861;p8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2" name="Google Shape;4862;p8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3" name="Google Shape;4863;p8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4" name="Google Shape;4864;p82"/>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5" name="Google Shape;4865;p82"/>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6" name="Google Shape;4866;p82"/>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7" name="Google Shape;4867;p82"/>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8" name="Google Shape;4868;p82"/>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9" name="Google Shape;4869;p8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0" name="Google Shape;4870;p82"/>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1" name="Google Shape;4871;p82"/>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2" name="Google Shape;4872;p82"/>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3" name="Google Shape;4873;p8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4" name="Google Shape;4874;p82"/>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5" name="Google Shape;4875;p82"/>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6" name="Google Shape;4876;p8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7" name="Google Shape;4877;p8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8" name="Google Shape;4878;p82"/>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9" name="Google Shape;4879;p82"/>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0" name="Google Shape;4880;p8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1" name="Google Shape;4881;p8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2" name="Google Shape;4882;p8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3" name="Google Shape;4883;p8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4" name="Google Shape;4884;p8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5" name="Google Shape;4885;p8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6" name="Google Shape;4886;p8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7" name="Google Shape;4887;p8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8" name="Google Shape;4888;p82"/>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9" name="Google Shape;4889;p82"/>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0" name="Google Shape;4890;p8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1" name="Google Shape;4891;p8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2" name="Google Shape;4892;p8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3" name="Google Shape;4893;p8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4" name="Google Shape;4894;p8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5" name="Google Shape;4895;p8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6" name="Google Shape;4896;p8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7" name="Google Shape;4897;p8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8" name="Google Shape;4898;p8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9" name="Google Shape;4899;p8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0" name="Google Shape;4900;p8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1" name="Google Shape;4901;p8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2" name="Google Shape;4902;p82"/>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3" name="Google Shape;4903;p8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4" name="Google Shape;4904;p82"/>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5" name="Google Shape;4905;p82"/>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6" name="Google Shape;4906;p8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7" name="Google Shape;4907;p8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8" name="Google Shape;4908;p8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9" name="Google Shape;4909;p82"/>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0" name="Google Shape;4910;p8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1" name="Google Shape;4911;p8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2" name="Google Shape;4912;p8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3" name="Google Shape;4913;p82"/>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4" name="Google Shape;4914;p82"/>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5" name="Google Shape;4915;p82"/>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6" name="Google Shape;4916;p82"/>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7" name="Google Shape;4917;p8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8" name="Google Shape;4918;p82"/>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9" name="Google Shape;4919;p8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0" name="Google Shape;4920;p82"/>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1" name="Google Shape;4921;p82"/>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2" name="Google Shape;4922;p8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3" name="Google Shape;4923;p82"/>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4" name="Google Shape;4924;p82"/>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5" name="Google Shape;4925;p82"/>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6" name="Google Shape;4926;p82"/>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7" name="Google Shape;4927;p82"/>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8" name="Google Shape;4928;p82"/>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9" name="Google Shape;4929;p82"/>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0" name="Google Shape;4930;p8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1" name="Google Shape;4931;p82"/>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2" name="Google Shape;4932;p82"/>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3" name="Google Shape;4933;p82"/>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4" name="Google Shape;4934;p82"/>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5" name="Google Shape;4935;p8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6" name="Google Shape;4936;p8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7" name="Google Shape;4937;p8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8" name="Google Shape;4938;p82"/>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9" name="Google Shape;4939;p82"/>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0" name="Google Shape;4940;p8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1" name="Google Shape;4941;p8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2" name="Google Shape;4942;p82"/>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3" name="Google Shape;4943;p82"/>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4" name="Google Shape;4944;p82"/>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5" name="Google Shape;4945;p82"/>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6" name="Google Shape;4946;p8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7" name="Google Shape;4947;p8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8" name="Google Shape;4948;p82"/>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9" name="Google Shape;4949;p8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0" name="Google Shape;4950;p8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1" name="Google Shape;4951;p8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2" name="Google Shape;4952;p82"/>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3" name="Google Shape;4953;p8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4" name="Google Shape;4954;p82"/>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5" name="Google Shape;4955;p8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6" name="Google Shape;4956;p8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7" name="Google Shape;4957;p82"/>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8" name="Google Shape;4958;p8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9" name="Google Shape;4959;p8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0" name="Google Shape;4960;p8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1" name="Google Shape;4961;p8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2" name="Google Shape;4962;p8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3" name="Google Shape;4963;p8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4" name="Google Shape;4964;p82"/>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5" name="Google Shape;4965;p8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6" name="Google Shape;4966;p8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7" name="Google Shape;4967;p8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8" name="Google Shape;4968;p8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9" name="Google Shape;4969;p82"/>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0" name="Google Shape;4970;p82"/>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1" name="Google Shape;4971;p82"/>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2" name="Google Shape;4972;p82"/>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3" name="Google Shape;4973;p82"/>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4" name="Google Shape;4974;p82"/>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5" name="Google Shape;4975;p8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6" name="Google Shape;4976;p82"/>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7" name="Google Shape;4977;p82"/>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8" name="Google Shape;4978;p82"/>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9" name="Google Shape;4979;p82"/>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0" name="Google Shape;4980;p82"/>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1" name="Google Shape;4981;p82"/>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2" name="Google Shape;4982;p82"/>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3" name="Google Shape;4983;p82"/>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4" name="Google Shape;4984;p8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5" name="Google Shape;4985;p8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6" name="Google Shape;4986;p82"/>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7" name="Google Shape;4987;p82"/>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8" name="Google Shape;4988;p8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9" name="Google Shape;4989;p82"/>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0" name="Google Shape;4990;p82"/>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1" name="Google Shape;4991;p8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2" name="Google Shape;4992;p8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3" name="Google Shape;4993;p8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4" name="Google Shape;4994;p8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5" name="Google Shape;4995;p82"/>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6" name="Google Shape;4996;p82"/>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7" name="Google Shape;4997;p82"/>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8" name="Google Shape;4998;p82"/>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9" name="Google Shape;4999;p82"/>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0" name="Google Shape;5000;p82"/>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1" name="Google Shape;5001;p82"/>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2" name="Google Shape;5002;p82"/>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3" name="Google Shape;5003;p82"/>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4" name="Google Shape;5004;p82"/>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5" name="Google Shape;5005;p82"/>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6" name="Google Shape;5006;p8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7" name="Google Shape;5007;p82"/>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8" name="Google Shape;5008;p82"/>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9" name="Google Shape;5009;p8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0" name="Google Shape;5010;p82"/>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1" name="Google Shape;5011;p82"/>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2" name="Google Shape;5012;p8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3" name="Google Shape;5013;p8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4" name="Google Shape;5014;p8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5" name="Google Shape;5015;p82"/>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6" name="Google Shape;5016;p8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7" name="Google Shape;5017;p82"/>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8" name="Google Shape;5018;p8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9" name="Google Shape;5019;p82"/>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0" name="Google Shape;5020;p8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1" name="Google Shape;5021;p82"/>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2" name="Google Shape;5022;p82"/>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3" name="Google Shape;5023;p82"/>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4" name="Google Shape;5024;p82"/>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5" name="Google Shape;5025;p8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6" name="Google Shape;5026;p8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7" name="Google Shape;5027;p8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8" name="Google Shape;5028;p82"/>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9" name="Google Shape;5029;p82"/>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0" name="Google Shape;5030;p82"/>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1" name="Google Shape;5031;p82"/>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2" name="Google Shape;5032;p82"/>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3" name="Google Shape;5033;p82"/>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4" name="Google Shape;5034;p82"/>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5" name="Google Shape;5035;p82"/>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6" name="Google Shape;5036;p8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7" name="Google Shape;5037;p82"/>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8" name="Google Shape;5038;p82"/>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9" name="Google Shape;5039;p82"/>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0" name="Google Shape;5040;p82"/>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1" name="Google Shape;5041;p8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2" name="Google Shape;5042;p8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3" name="Google Shape;5043;p82"/>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4" name="Google Shape;5044;p82"/>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5" name="Google Shape;5045;p8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6" name="Google Shape;5046;p82"/>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7" name="Google Shape;5047;p82"/>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8" name="Google Shape;5048;p82"/>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9" name="Google Shape;5049;p82"/>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0" name="Google Shape;5050;p82"/>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1" name="Google Shape;5051;p82"/>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2" name="Google Shape;5052;p82"/>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3" name="Google Shape;5053;p82"/>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4" name="Google Shape;5054;p82"/>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5" name="Google Shape;5055;p82"/>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6" name="Google Shape;5056;p82"/>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7" name="Google Shape;5057;p82"/>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8" name="Google Shape;5058;p8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9" name="Google Shape;5059;p82"/>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0" name="Google Shape;5060;p82"/>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1" name="Google Shape;5061;p82"/>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2" name="Google Shape;5062;p82"/>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3" name="Google Shape;5063;p82"/>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4" name="Google Shape;5064;p82"/>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5" name="Google Shape;5065;p82"/>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6" name="Google Shape;5066;p82"/>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7" name="Google Shape;5067;p82"/>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8" name="Google Shape;5068;p8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9" name="Google Shape;5069;p8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0" name="Google Shape;5070;p8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1" name="Google Shape;5071;p8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2" name="Google Shape;5072;p8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3" name="Google Shape;5073;p8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4" name="Google Shape;5074;p8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5" name="Google Shape;5075;p82"/>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6" name="Google Shape;5076;p82"/>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7" name="Google Shape;5077;p8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8" name="Google Shape;5078;p82"/>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9" name="Google Shape;5079;p82"/>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0" name="Google Shape;5080;p82"/>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1" name="Google Shape;5081;p82"/>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2" name="Google Shape;5082;p8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3" name="Google Shape;5083;p82"/>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4" name="Google Shape;5084;p82"/>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5" name="Google Shape;5085;p82"/>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6" name="Google Shape;5086;p82"/>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7" name="Google Shape;5087;p82"/>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8" name="Google Shape;5088;p82"/>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9" name="Google Shape;5089;p82"/>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0" name="Google Shape;5090;p82"/>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1" name="Google Shape;5091;p82"/>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2" name="Google Shape;5092;p8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3" name="Google Shape;5093;p8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4" name="Google Shape;5094;p82"/>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5" name="Google Shape;5095;p82"/>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6" name="Google Shape;5096;p82"/>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7" name="Google Shape;5097;p8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8" name="Google Shape;5098;p82"/>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9" name="Google Shape;5099;p82"/>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0" name="Google Shape;5100;p82"/>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1" name="Google Shape;5101;p8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2" name="Google Shape;5102;p82"/>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3" name="Google Shape;5103;p82"/>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4" name="Google Shape;5104;p8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5" name="Google Shape;5105;p8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6" name="Google Shape;5106;p8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7" name="Google Shape;5107;p82"/>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8" name="Google Shape;5108;p82"/>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9" name="Google Shape;5109;p8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0" name="Google Shape;5110;p82"/>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1" name="Google Shape;5111;p82"/>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2" name="Google Shape;5112;p82"/>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3" name="Google Shape;5113;p82"/>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4" name="Google Shape;5114;p82"/>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5" name="Google Shape;5115;p8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6" name="Google Shape;5116;p8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7" name="Google Shape;5117;p8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8" name="Google Shape;5118;p8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9" name="Google Shape;5119;p8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0" name="Google Shape;5120;p8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1" name="Google Shape;5121;p8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2" name="Google Shape;5122;p8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3" name="Google Shape;5123;p8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4" name="Google Shape;5124;p8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5" name="Google Shape;5125;p8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6" name="Google Shape;5126;p8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7" name="Google Shape;5127;p8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8" name="Google Shape;5128;p8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9" name="Google Shape;5129;p8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0" name="Google Shape;5130;p8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1" name="Google Shape;5131;p8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2" name="Google Shape;5132;p8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3" name="Google Shape;5133;p8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4" name="Google Shape;5134;p8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5" name="Google Shape;5135;p8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6" name="Google Shape;5136;p8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7" name="Google Shape;5137;p8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8" name="Google Shape;5138;p8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9" name="Google Shape;5139;p8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0" name="Google Shape;5140;p8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1" name="Google Shape;5141;p8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2" name="Google Shape;5142;p8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3" name="Google Shape;5143;p8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4" name="Google Shape;5144;p8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5" name="Google Shape;5145;p8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6" name="Google Shape;5146;p8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7" name="Google Shape;5147;p8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8" name="Google Shape;5148;p8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9" name="Google Shape;5149;p8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0" name="Google Shape;5150;p8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1" name="Google Shape;5151;p8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2" name="Google Shape;5152;p8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3" name="Google Shape;5153;p8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4" name="Google Shape;5154;p8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5" name="Google Shape;5155;p8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6" name="Google Shape;5156;p8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7" name="Google Shape;5157;p8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8" name="Google Shape;5158;p8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9" name="Google Shape;5159;p8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0" name="Google Shape;5160;p8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1" name="Google Shape;5161;p8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2" name="Google Shape;5162;p8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3" name="Google Shape;5163;p82"/>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4" name="Google Shape;5164;p82"/>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5" name="Google Shape;5165;p8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6" name="Google Shape;5166;p82"/>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7" name="Google Shape;5167;p82"/>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8" name="Google Shape;5168;p8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9" name="Google Shape;5169;p82"/>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0" name="Google Shape;5170;p82"/>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1" name="Google Shape;5171;p82"/>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2" name="Google Shape;5172;p82"/>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3" name="Google Shape;5173;p82"/>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4" name="Google Shape;5174;p82"/>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5" name="Google Shape;5175;p82"/>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6" name="Google Shape;5176;p82"/>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7" name="Google Shape;5177;p82"/>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8" name="Google Shape;5178;p82"/>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9" name="Google Shape;5179;p82"/>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0" name="Google Shape;5180;p82"/>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1" name="Google Shape;5181;p82"/>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2" name="Google Shape;5182;p82"/>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3" name="Google Shape;5183;p82"/>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4" name="Google Shape;5184;p82"/>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5" name="Google Shape;5185;p82"/>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6" name="Google Shape;5186;p82"/>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7" name="Google Shape;5187;p8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8" name="Google Shape;5188;p82"/>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9" name="Google Shape;5189;p8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0" name="Google Shape;5190;p82"/>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1" name="Google Shape;5191;p8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2" name="Google Shape;5192;p8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3" name="Google Shape;5193;p82"/>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4" name="Google Shape;5194;p82"/>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5" name="Google Shape;5195;p82"/>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6" name="Google Shape;5196;p82"/>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7" name="Google Shape;5197;p82"/>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8" name="Google Shape;5198;p82"/>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9" name="Google Shape;5199;p8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0" name="Google Shape;5200;p8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1" name="Google Shape;5201;p82"/>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2" name="Google Shape;5202;p82"/>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3" name="Google Shape;5203;p82"/>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4" name="Google Shape;5204;p8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5" name="Google Shape;5205;p82"/>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6" name="Google Shape;5206;p82"/>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7" name="Google Shape;5207;p82"/>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8" name="Google Shape;5208;p8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9" name="Google Shape;5209;p8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0" name="Google Shape;5210;p82"/>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1" name="Google Shape;5211;p8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2" name="Google Shape;5212;p82"/>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3" name="Google Shape;5213;p8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4" name="Google Shape;5214;p82"/>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5" name="Google Shape;5215;p8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6" name="Google Shape;5216;p8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7" name="Google Shape;5217;p82"/>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8" name="Google Shape;5218;p8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9" name="Google Shape;5219;p8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0" name="Google Shape;5220;p82"/>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1" name="Google Shape;5221;p8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2" name="Google Shape;5222;p82"/>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3" name="Google Shape;5223;p8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4" name="Google Shape;5224;p8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5" name="Google Shape;5225;p82"/>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6" name="Google Shape;5226;p8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7" name="Google Shape;5227;p8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8" name="Google Shape;5228;p82"/>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9" name="Google Shape;5229;p8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0" name="Google Shape;5230;p8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1" name="Google Shape;5231;p82"/>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2" name="Google Shape;5232;p8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3" name="Google Shape;5233;p8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4" name="Google Shape;5234;p82"/>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5" name="Google Shape;5235;p8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6" name="Google Shape;5236;p82"/>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7" name="Google Shape;5237;p82"/>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8" name="Google Shape;5238;p82"/>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9" name="Google Shape;5239;p8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0" name="Google Shape;5240;p82"/>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1" name="Google Shape;5241;p82"/>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2" name="Google Shape;5242;p82"/>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3" name="Google Shape;5243;p82"/>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4" name="Google Shape;5244;p8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5" name="Google Shape;5245;p82"/>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6" name="Google Shape;5246;p82"/>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7" name="Google Shape;5247;p82"/>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8" name="Google Shape;5248;p82"/>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9" name="Google Shape;5249;p82"/>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0" name="Google Shape;5250;p82"/>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1" name="Google Shape;5251;p8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2" name="Google Shape;5252;p8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3" name="Google Shape;5253;p82"/>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4" name="Google Shape;5254;p82"/>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5" name="Google Shape;5255;p8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6" name="Google Shape;5256;p82"/>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7" name="Google Shape;5257;p8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8" name="Google Shape;5258;p82"/>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9" name="Google Shape;5259;p8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0" name="Google Shape;5260;p82"/>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1" name="Google Shape;5261;p82"/>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2" name="Google Shape;5262;p82"/>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3" name="Google Shape;5263;p8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4" name="Google Shape;5264;p8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5" name="Google Shape;5265;p82"/>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6" name="Google Shape;5266;p82"/>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7" name="Google Shape;5267;p82"/>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8" name="Google Shape;5268;p82"/>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9" name="Google Shape;5269;p82"/>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0" name="Google Shape;5270;p82"/>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1" name="Google Shape;5271;p82"/>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2" name="Google Shape;5272;p82"/>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3" name="Google Shape;5273;p82"/>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4" name="Google Shape;5274;p8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5" name="Google Shape;5275;p82"/>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6" name="Google Shape;5276;p82"/>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7" name="Google Shape;5277;p8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8" name="Google Shape;5278;p8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9" name="Google Shape;5279;p82"/>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0" name="Google Shape;5280;p8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1" name="Google Shape;5281;p82"/>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2" name="Google Shape;5282;p82"/>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3" name="Google Shape;5283;p8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4" name="Google Shape;5284;p8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5" name="Google Shape;5285;p82"/>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6" name="Google Shape;5286;p82"/>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7" name="Google Shape;5287;p8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8" name="Google Shape;5288;p82"/>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9" name="Google Shape;5289;p82"/>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0" name="Google Shape;5290;p82"/>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1" name="Google Shape;5291;p82"/>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2" name="Google Shape;5292;p82"/>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3" name="Google Shape;5293;p82"/>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4" name="Google Shape;5294;p8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5" name="Google Shape;5295;p82"/>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6" name="Google Shape;5296;p82"/>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7" name="Google Shape;5297;p8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8" name="Google Shape;5298;p82"/>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9" name="Google Shape;5299;p82"/>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0" name="Google Shape;5300;p82"/>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1" name="Google Shape;5301;p82"/>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2" name="Google Shape;5302;p82"/>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3" name="Google Shape;5303;p82"/>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4" name="Google Shape;5304;p82"/>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5" name="Google Shape;5305;p82"/>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6" name="Google Shape;5306;p82"/>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7" name="Google Shape;5307;p82"/>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8" name="Google Shape;5308;p8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9" name="Google Shape;5309;p8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0" name="Google Shape;5310;p82"/>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1" name="Google Shape;5311;p8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2" name="Google Shape;5312;p8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3" name="Google Shape;5313;p8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4" name="Google Shape;5314;p8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5" name="Google Shape;5315;p8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6" name="Google Shape;5316;p82"/>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7" name="Google Shape;5317;p8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8" name="Google Shape;5318;p8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9" name="Google Shape;5319;p8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0" name="Google Shape;5320;p8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1" name="Google Shape;5321;p8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2" name="Google Shape;5322;p82"/>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3" name="Google Shape;5323;p8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4" name="Google Shape;5324;p8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5" name="Google Shape;5325;p8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6" name="Google Shape;5326;p8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7" name="Google Shape;5327;p82"/>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8" name="Google Shape;5328;p8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9" name="Google Shape;5329;p82"/>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0" name="Google Shape;5330;p8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1" name="Google Shape;5331;p82"/>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2" name="Google Shape;5332;p8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3" name="Google Shape;5333;p8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4" name="Google Shape;5334;p8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5" name="Google Shape;5335;p82"/>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6" name="Google Shape;5336;p8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7" name="Google Shape;5337;p82"/>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8" name="Google Shape;5338;p82"/>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9" name="Google Shape;5339;p82"/>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0" name="Google Shape;5340;p82"/>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1" name="Google Shape;5341;p82"/>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2" name="Google Shape;5342;p82"/>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3" name="Google Shape;5343;p82"/>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4" name="Google Shape;5344;p82"/>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5" name="Google Shape;5345;p82"/>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6" name="Google Shape;5346;p82"/>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7" name="Google Shape;5347;p82"/>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8" name="Google Shape;5348;p82"/>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9" name="Google Shape;5349;p8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0" name="Google Shape;5350;p82"/>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1" name="Google Shape;5351;p82"/>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2" name="Google Shape;5352;p82"/>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3" name="Google Shape;5353;p82"/>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4" name="Google Shape;5354;p82"/>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5" name="Google Shape;5355;p82"/>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6" name="Google Shape;5356;p82"/>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7" name="Google Shape;5357;p82"/>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8" name="Google Shape;5358;p8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9" name="Google Shape;5359;p82"/>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0" name="Google Shape;5360;p82"/>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1" name="Google Shape;5361;p82"/>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2" name="Google Shape;5362;p8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3" name="Google Shape;5363;p8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4" name="Google Shape;5364;p8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5" name="Google Shape;5365;p8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6" name="Google Shape;5366;p8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7" name="Google Shape;5367;p8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8" name="Google Shape;5368;p8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9" name="Google Shape;5369;p8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0" name="Google Shape;5370;p8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1" name="Google Shape;5371;p8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2" name="Google Shape;5372;p8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3" name="Google Shape;5373;p8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4" name="Google Shape;5374;p8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5" name="Google Shape;5375;p8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6" name="Google Shape;5376;p8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7" name="Google Shape;5377;p8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8" name="Google Shape;5378;p8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9" name="Google Shape;5379;p8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0" name="Google Shape;5380;p8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1" name="Google Shape;5381;p8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2" name="Google Shape;5382;p8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3" name="Google Shape;5383;p82"/>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4" name="Google Shape;5384;p8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5" name="Google Shape;5385;p8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6" name="Google Shape;5386;p8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7" name="Google Shape;5387;p82"/>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8" name="Google Shape;5388;p82"/>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9" name="Google Shape;5389;p82"/>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0" name="Google Shape;5390;p82"/>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1" name="Google Shape;5391;p82"/>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2" name="Google Shape;5392;p82"/>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3" name="Google Shape;5393;p82"/>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4" name="Google Shape;5394;p82"/>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5" name="Google Shape;5395;p82"/>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6" name="Google Shape;5396;p82"/>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7" name="Google Shape;5397;p82"/>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8" name="Google Shape;5398;p82"/>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9" name="Google Shape;5399;p82"/>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0" name="Google Shape;5400;p82"/>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1" name="Google Shape;5401;p82"/>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2" name="Google Shape;5402;p82"/>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3" name="Google Shape;5403;p82"/>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4" name="Google Shape;5404;p82"/>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5" name="Google Shape;5405;p8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6" name="Google Shape;5406;p8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7" name="Google Shape;5407;p82"/>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8" name="Google Shape;5408;p8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9" name="Google Shape;5409;p82"/>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0" name="Google Shape;5410;p82"/>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1" name="Google Shape;5411;p8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2" name="Google Shape;5412;p8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3" name="Google Shape;5413;p82"/>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4" name="Google Shape;5414;p82"/>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5" name="Google Shape;5415;p82"/>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6" name="Google Shape;5416;p82"/>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7" name="Google Shape;5417;p8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8" name="Google Shape;5418;p82"/>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9" name="Google Shape;5419;p82"/>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0" name="Google Shape;5420;p8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1" name="Google Shape;5421;p82"/>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2" name="Google Shape;5422;p8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3" name="Google Shape;5423;p8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4" name="Google Shape;5424;p82"/>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5" name="Google Shape;5425;p8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6" name="Google Shape;5426;p8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7" name="Google Shape;5427;p8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8" name="Google Shape;5428;p8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9" name="Google Shape;5429;p8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0" name="Google Shape;5430;p82"/>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1" name="Google Shape;5431;p82"/>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2" name="Google Shape;5432;p82"/>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3" name="Google Shape;5433;p82"/>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4" name="Google Shape;5434;p82"/>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5" name="Google Shape;5435;p82"/>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6" name="Google Shape;5436;p82"/>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7" name="Google Shape;5437;p82"/>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8" name="Google Shape;5438;p82"/>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9" name="Google Shape;5439;p82"/>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0" name="Google Shape;5440;p82"/>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1" name="Google Shape;5441;p82"/>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2" name="Google Shape;5442;p82"/>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3" name="Google Shape;5443;p82"/>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4" name="Google Shape;5444;p82"/>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5" name="Google Shape;5445;p82"/>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6" name="Google Shape;5446;p82"/>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7" name="Google Shape;5447;p82"/>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8" name="Google Shape;5448;p82"/>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9" name="Google Shape;5449;p82"/>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0" name="Google Shape;5450;p82"/>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1" name="Google Shape;5451;p82"/>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2" name="Google Shape;5452;p82"/>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3" name="Google Shape;5453;p82"/>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4" name="Google Shape;5454;p82"/>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5" name="Google Shape;5455;p82"/>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6" name="Google Shape;5456;p82"/>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7" name="Google Shape;5457;p82"/>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8" name="Google Shape;5458;p82"/>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9" name="Google Shape;5459;p82"/>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0" name="Google Shape;5460;p8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1" name="Google Shape;5461;p8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2" name="Google Shape;5462;p8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3" name="Google Shape;5463;p8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4" name="Google Shape;5464;p82"/>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5" name="Google Shape;5465;p82"/>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6" name="Google Shape;5466;p8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7" name="Google Shape;5467;p8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8" name="Google Shape;5468;p82"/>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9" name="Google Shape;5469;p82"/>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0" name="Google Shape;5470;p82"/>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1" name="Google Shape;5471;p8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2" name="Google Shape;5472;p82"/>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3" name="Google Shape;5473;p82"/>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4" name="Google Shape;5474;p82"/>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5" name="Google Shape;5475;p82"/>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6" name="Google Shape;5476;p82"/>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7" name="Google Shape;5477;p82"/>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8" name="Google Shape;5478;p82"/>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9" name="Google Shape;5479;p82"/>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0" name="Google Shape;5480;p82"/>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1" name="Google Shape;5481;p8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2" name="Google Shape;5482;p8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3" name="Google Shape;5483;p82"/>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4" name="Google Shape;5484;p82"/>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5" name="Google Shape;5485;p8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6" name="Google Shape;5486;p8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7" name="Google Shape;5487;p82"/>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8" name="Google Shape;5488;p82"/>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9" name="Google Shape;5489;p8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0" name="Google Shape;5490;p82"/>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1" name="Google Shape;5491;p82"/>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2" name="Google Shape;5492;p82"/>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3" name="Google Shape;5493;p82"/>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4" name="Google Shape;5494;p82"/>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5" name="Google Shape;5495;p82"/>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6" name="Google Shape;5496;p82"/>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7" name="Google Shape;5497;p82"/>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8" name="Google Shape;5498;p82"/>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9" name="Google Shape;5499;p82"/>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0" name="Google Shape;5500;p82"/>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1" name="Google Shape;5501;p82"/>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2" name="Google Shape;5502;p82"/>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3" name="Google Shape;5503;p82"/>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4" name="Google Shape;5504;p82"/>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5" name="Google Shape;5505;p82"/>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6" name="Google Shape;5506;p8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7" name="Google Shape;5507;p82"/>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8" name="Google Shape;5508;p82"/>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9" name="Google Shape;5509;p82"/>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0" name="Google Shape;5510;p82"/>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1" name="Google Shape;5511;p82"/>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2" name="Google Shape;5512;p82"/>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3" name="Google Shape;5513;p82"/>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4" name="Google Shape;5514;p82"/>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5" name="Google Shape;5515;p82"/>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6" name="Google Shape;5516;p82"/>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7" name="Google Shape;5517;p82"/>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8" name="Google Shape;5518;p82"/>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9" name="Google Shape;5519;p82"/>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0" name="Google Shape;5520;p82"/>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1" name="Google Shape;5521;p82"/>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2" name="Google Shape;5522;p82"/>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3" name="Google Shape;5523;p8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4" name="Google Shape;5524;p82"/>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5" name="Google Shape;5525;p82"/>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6" name="Google Shape;5526;p82"/>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7" name="Google Shape;5527;p82"/>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8" name="Google Shape;5528;p8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9" name="Google Shape;5529;p8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0" name="Google Shape;5530;p8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1" name="Google Shape;5531;p82"/>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2" name="Google Shape;5532;p8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3" name="Google Shape;5533;p8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4" name="Google Shape;5534;p8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5" name="Google Shape;5535;p82"/>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6" name="Google Shape;5536;p82"/>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7" name="Google Shape;5537;p8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8" name="Google Shape;5538;p8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9" name="Google Shape;5539;p8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0" name="Google Shape;5540;p8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1" name="Google Shape;5541;p8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2" name="Google Shape;5542;p8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3" name="Google Shape;5543;p8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4" name="Google Shape;5544;p82"/>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5" name="Google Shape;5545;p82"/>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6" name="Google Shape;5546;p8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7" name="Google Shape;5547;p82"/>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8" name="Google Shape;5548;p82"/>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9" name="Google Shape;5549;p82"/>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0" name="Google Shape;5550;p82"/>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1" name="Google Shape;5551;p82"/>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2" name="Google Shape;5552;p82"/>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3" name="Google Shape;5553;p82"/>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4" name="Google Shape;5554;p8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5" name="Google Shape;5555;p82"/>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6" name="Google Shape;5556;p82"/>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7" name="Google Shape;5557;p82"/>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8" name="Google Shape;5558;p82"/>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9" name="Google Shape;5559;p82"/>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0" name="Google Shape;5560;p82"/>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1" name="Google Shape;5561;p82"/>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2" name="Google Shape;5562;p8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3" name="Google Shape;5563;p82"/>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4" name="Google Shape;5564;p82"/>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5" name="Google Shape;5565;p8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6" name="Google Shape;5566;p82"/>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7" name="Google Shape;5567;p8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8" name="Google Shape;5568;p82"/>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9" name="Google Shape;5569;p82"/>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0" name="Google Shape;5570;p82"/>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1" name="Google Shape;5571;p82"/>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2" name="Google Shape;5572;p8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3" name="Google Shape;5573;p8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4" name="Google Shape;5574;p8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5" name="Google Shape;5575;p8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6" name="Google Shape;5576;p8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7" name="Google Shape;5577;p8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8" name="Google Shape;5578;p8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9" name="Google Shape;5579;p8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0" name="Google Shape;5580;p8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1" name="Google Shape;5581;p8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2" name="Google Shape;5582;p8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3" name="Google Shape;5583;p8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4" name="Google Shape;5584;p8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5" name="Google Shape;5585;p82"/>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6" name="Google Shape;5586;p82"/>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7" name="Google Shape;5587;p82"/>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8" name="Google Shape;5588;p82"/>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9" name="Google Shape;5589;p8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0" name="Google Shape;5590;p8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1" name="Google Shape;5591;p8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2" name="Google Shape;5592;p82"/>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3" name="Google Shape;5593;p8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4" name="Google Shape;5594;p8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5" name="Google Shape;5595;p82"/>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6" name="Google Shape;5596;p8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7" name="Google Shape;5597;p8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8" name="Google Shape;5598;p8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9" name="Google Shape;5599;p8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0" name="Google Shape;5600;p8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1" name="Google Shape;5601;p8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2" name="Google Shape;5602;p82"/>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3" name="Google Shape;5603;p8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4" name="Google Shape;5604;p8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5" name="Google Shape;5605;p82"/>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6" name="Google Shape;5606;p8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7" name="Google Shape;5607;p82"/>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8" name="Google Shape;5608;p82"/>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9" name="Google Shape;5609;p82"/>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0" name="Google Shape;5610;p8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1" name="Google Shape;5611;p82"/>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2" name="Google Shape;5612;p82"/>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3" name="Google Shape;5613;p82"/>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4" name="Google Shape;5614;p8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5" name="Google Shape;5615;p82"/>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6" name="Google Shape;5616;p82"/>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7" name="Google Shape;5617;p8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8" name="Google Shape;5618;p8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9" name="Google Shape;5619;p82"/>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0" name="Google Shape;5620;p8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1" name="Google Shape;5621;p8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2" name="Google Shape;5622;p82"/>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3" name="Google Shape;5623;p8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4" name="Google Shape;5624;p8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5" name="Google Shape;5625;p8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6" name="Google Shape;5626;p82"/>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7" name="Google Shape;5627;p82"/>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8" name="Google Shape;5628;p8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9" name="Google Shape;5629;p8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0" name="Google Shape;5630;p8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1" name="Google Shape;5631;p8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2" name="Google Shape;5632;p8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3" name="Google Shape;5633;p8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4" name="Google Shape;5634;p82"/>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5" name="Google Shape;5635;p82"/>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6" name="Google Shape;5636;p8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7" name="Google Shape;5637;p82"/>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8" name="Google Shape;5638;p82"/>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9" name="Google Shape;5639;p8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0" name="Google Shape;5640;p82"/>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1" name="Google Shape;5641;p82"/>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2" name="Google Shape;5642;p82"/>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3" name="Google Shape;5643;p82"/>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4" name="Google Shape;5644;p82"/>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5" name="Google Shape;5645;p82"/>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6" name="Google Shape;5646;p82"/>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7" name="Google Shape;5647;p82"/>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8" name="Google Shape;5648;p82"/>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9" name="Google Shape;5649;p82"/>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0" name="Google Shape;5650;p82"/>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1" name="Google Shape;5651;p82"/>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2" name="Google Shape;5652;p82"/>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3" name="Google Shape;5653;p8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4" name="Google Shape;5654;p82"/>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5" name="Google Shape;5655;p8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6" name="Google Shape;5656;p8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7" name="Google Shape;5657;p82"/>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8" name="Google Shape;5658;p82"/>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9" name="Google Shape;5659;p82"/>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0" name="Google Shape;5660;p82"/>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1" name="Google Shape;5661;p82"/>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2" name="Google Shape;5662;p82"/>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3" name="Google Shape;5663;p82"/>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4" name="Google Shape;5664;p82"/>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5" name="Google Shape;5665;p8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6" name="Google Shape;5666;p8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7" name="Google Shape;5667;p8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8" name="Google Shape;5668;p8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9" name="Google Shape;5669;p82"/>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0" name="Google Shape;5670;p82"/>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1" name="Google Shape;5671;p82"/>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2" name="Google Shape;5672;p82"/>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3" name="Google Shape;5673;p8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4" name="Google Shape;5674;p8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5" name="Google Shape;5675;p8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6" name="Google Shape;5676;p8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7" name="Google Shape;5677;p82"/>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8" name="Google Shape;5678;p82"/>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9" name="Google Shape;5679;p82"/>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0" name="Google Shape;5680;p82"/>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1" name="Google Shape;5681;p82"/>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2" name="Google Shape;5682;p82"/>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3" name="Google Shape;5683;p82"/>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4" name="Google Shape;5684;p82"/>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5" name="Google Shape;5685;p82"/>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6" name="Google Shape;5686;p82"/>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7" name="Google Shape;5687;p82"/>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8" name="Google Shape;5688;p82"/>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9" name="Google Shape;5689;p82"/>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0" name="Google Shape;5690;p82"/>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1" name="Google Shape;5691;p82"/>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2" name="Google Shape;5692;p82"/>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3" name="Google Shape;5693;p82"/>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4" name="Google Shape;5694;p8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5" name="Google Shape;5695;p8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6" name="Google Shape;5696;p8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7" name="Google Shape;5697;p8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8" name="Google Shape;5698;p82"/>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9" name="Google Shape;5699;p8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0" name="Google Shape;5700;p8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1" name="Google Shape;5701;p8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2" name="Google Shape;5702;p8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3" name="Google Shape;5703;p82"/>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4" name="Google Shape;5704;p82"/>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5" name="Google Shape;5705;p82"/>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6" name="Google Shape;5706;p8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7" name="Google Shape;5707;p82"/>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8" name="Google Shape;5708;p82"/>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9" name="Google Shape;5709;p8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0" name="Google Shape;5710;p82"/>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1" name="Google Shape;5711;p8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2" name="Google Shape;5712;p8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3" name="Google Shape;5713;p8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4" name="Google Shape;5714;p8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5" name="Google Shape;5715;p8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6" name="Google Shape;5716;p8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7" name="Google Shape;5717;p8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8" name="Google Shape;5718;p8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9" name="Google Shape;5719;p8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0" name="Google Shape;5720;p8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1" name="Google Shape;5721;p8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2" name="Google Shape;5722;p8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3" name="Google Shape;5723;p8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4" name="Google Shape;5724;p82"/>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5" name="Google Shape;5725;p82"/>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6" name="Google Shape;5726;p82"/>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7" name="Google Shape;5727;p82"/>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8" name="Google Shape;5728;p82"/>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9" name="Google Shape;5729;p82"/>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0" name="Google Shape;5730;p82"/>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1" name="Google Shape;5731;p82"/>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2" name="Google Shape;5732;p8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3" name="Google Shape;5733;p82"/>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4" name="Google Shape;5734;p82"/>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5" name="Google Shape;5735;p82"/>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6" name="Google Shape;5736;p8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7" name="Google Shape;5737;p82"/>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8" name="Google Shape;5738;p82"/>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9" name="Google Shape;5739;p8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0" name="Google Shape;5740;p8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1" name="Google Shape;5741;p82"/>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2" name="Google Shape;5742;p82"/>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3" name="Google Shape;5743;p82"/>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4" name="Google Shape;5744;p82"/>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5" name="Google Shape;5745;p8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6" name="Google Shape;5746;p8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7" name="Google Shape;5747;p8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8" name="Google Shape;5748;p8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9" name="Google Shape;5749;p8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0" name="Google Shape;5750;p8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1" name="Google Shape;5751;p8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2" name="Google Shape;5752;p8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3" name="Google Shape;5753;p8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4" name="Google Shape;5754;p8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5" name="Google Shape;5755;p82"/>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6" name="Google Shape;5756;p82"/>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7" name="Google Shape;5757;p82"/>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8" name="Google Shape;5758;p82"/>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9" name="Google Shape;5759;p82"/>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0" name="Google Shape;5760;p82"/>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1" name="Google Shape;5761;p8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2" name="Google Shape;5762;p82"/>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3" name="Google Shape;5763;p8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4" name="Google Shape;5764;p8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5" name="Google Shape;5765;p8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6" name="Google Shape;5766;p8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7" name="Google Shape;5767;p8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8" name="Google Shape;5768;p8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9" name="Google Shape;5769;p82"/>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0" name="Google Shape;5770;p8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1" name="Google Shape;5771;p8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2" name="Google Shape;5772;p8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3" name="Google Shape;5773;p8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4" name="Google Shape;5774;p8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5" name="Google Shape;5775;p8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6" name="Google Shape;5776;p8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7" name="Google Shape;5777;p82"/>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8" name="Google Shape;5778;p8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9" name="Google Shape;5779;p82"/>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0" name="Google Shape;5780;p82"/>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1" name="Google Shape;5781;p82"/>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2" name="Google Shape;5782;p8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3" name="Google Shape;5783;p82"/>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4" name="Google Shape;5784;p8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5" name="Google Shape;5785;p82"/>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6" name="Google Shape;5786;p82"/>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7" name="Google Shape;5787;p82"/>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8" name="Google Shape;5788;p82"/>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9" name="Google Shape;5789;p82"/>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0" name="Google Shape;5790;p8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1" name="Google Shape;5791;p82"/>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2" name="Google Shape;5792;p82"/>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3" name="Google Shape;5793;p82"/>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4" name="Google Shape;5794;p82"/>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5" name="Google Shape;5795;p82"/>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6" name="Google Shape;5796;p82"/>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7" name="Google Shape;5797;p82"/>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8" name="Google Shape;5798;p82"/>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9" name="Google Shape;5799;p82"/>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0" name="Google Shape;5800;p82"/>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1" name="Google Shape;5801;p8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2" name="Google Shape;5802;p82"/>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3" name="Google Shape;5803;p82"/>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4" name="Google Shape;5804;p82"/>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5" name="Google Shape;5805;p82"/>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6" name="Google Shape;5806;p82"/>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7" name="Google Shape;5807;p82"/>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8" name="Google Shape;5808;p8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9" name="Google Shape;5809;p82"/>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0" name="Google Shape;5810;p82"/>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1" name="Google Shape;5811;p82"/>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2" name="Google Shape;5812;p82"/>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3" name="Google Shape;5813;p82"/>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4" name="Google Shape;5814;p82"/>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5" name="Google Shape;5815;p82"/>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6" name="Google Shape;5816;p82"/>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7" name="Google Shape;5817;p82"/>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8" name="Google Shape;5818;p82"/>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9" name="Google Shape;5819;p82"/>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0" name="Google Shape;5820;p82"/>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1" name="Google Shape;5821;p82"/>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2" name="Google Shape;5822;p8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3" name="Google Shape;5823;p82"/>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4" name="Google Shape;5824;p82"/>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5" name="Google Shape;5825;p82"/>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6" name="Google Shape;5826;p82"/>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7" name="Google Shape;5827;p82"/>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8" name="Google Shape;5828;p82"/>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9" name="Google Shape;5829;p82"/>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0" name="Google Shape;5830;p82"/>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1" name="Google Shape;5831;p82"/>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2" name="Google Shape;5832;p82"/>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3" name="Google Shape;5833;p82"/>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4" name="Google Shape;5834;p82"/>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5" name="Google Shape;5835;p82"/>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6" name="Google Shape;5836;p82"/>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7" name="Google Shape;5837;p8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8" name="Google Shape;5838;p8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9" name="Google Shape;5839;p82"/>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0" name="Google Shape;5840;p82"/>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1" name="Google Shape;5841;p82"/>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2" name="Google Shape;5842;p82"/>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3" name="Google Shape;5843;p82"/>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4" name="Google Shape;5844;p82"/>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5" name="Google Shape;5845;p82"/>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6" name="Google Shape;5846;p8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7" name="Google Shape;5847;p8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8" name="Google Shape;5848;p82"/>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9" name="Google Shape;5849;p82"/>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0" name="Google Shape;5850;p82"/>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1" name="Google Shape;5851;p82"/>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2" name="Google Shape;5852;p82"/>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3" name="Google Shape;5853;p82"/>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4" name="Google Shape;5854;p8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5" name="Google Shape;5855;p82"/>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6" name="Google Shape;5856;p8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7" name="Google Shape;5857;p82"/>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8" name="Google Shape;5858;p82"/>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9" name="Google Shape;5859;p82"/>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0" name="Google Shape;5860;p82"/>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1" name="Google Shape;5861;p82"/>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2" name="Google Shape;5862;p82"/>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3" name="Google Shape;5863;p8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4" name="Google Shape;5864;p82"/>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5" name="Google Shape;5865;p82"/>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6" name="Google Shape;5866;p82"/>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7" name="Google Shape;5867;p82"/>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8" name="Google Shape;5868;p82"/>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9" name="Google Shape;5869;p82"/>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0" name="Google Shape;5870;p82"/>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1" name="Google Shape;5871;p8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2" name="Google Shape;5872;p8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3" name="Google Shape;5873;p8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4" name="Google Shape;5874;p8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5" name="Google Shape;5875;p82"/>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6" name="Google Shape;5876;p82"/>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7" name="Google Shape;5877;p8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8" name="Google Shape;5878;p82"/>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9" name="Google Shape;5879;p8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0" name="Google Shape;5880;p8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1" name="Google Shape;5881;p8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2" name="Google Shape;5882;p8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3" name="Google Shape;5883;p8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4" name="Google Shape;5884;p8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5" name="Google Shape;5885;p8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6" name="Google Shape;5886;p8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7" name="Google Shape;5887;p8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8" name="Google Shape;5888;p8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9" name="Google Shape;5889;p8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0" name="Google Shape;5890;p8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1" name="Google Shape;5891;p8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2" name="Google Shape;5892;p8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3" name="Google Shape;5893;p8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4" name="Google Shape;5894;p8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5" name="Google Shape;5895;p8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6" name="Google Shape;5896;p8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7" name="Google Shape;5897;p8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8" name="Google Shape;5898;p8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9" name="Google Shape;5899;p8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0" name="Google Shape;5900;p8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1" name="Google Shape;5901;p8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2" name="Google Shape;5902;p8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3" name="Google Shape;5903;p8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4" name="Google Shape;5904;p8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5" name="Google Shape;5905;p82"/>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6" name="Google Shape;5906;p8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7" name="Google Shape;5907;p8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8" name="Google Shape;5908;p8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9" name="Google Shape;5909;p8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0" name="Google Shape;5910;p82"/>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1" name="Google Shape;5911;p8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2" name="Google Shape;5912;p82"/>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3" name="Google Shape;5913;p8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4" name="Google Shape;5914;p8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5" name="Google Shape;5915;p8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6" name="Google Shape;5916;p82"/>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7" name="Google Shape;5917;p82"/>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8" name="Google Shape;5918;p82"/>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9" name="Google Shape;5919;p82"/>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0" name="Google Shape;5920;p82"/>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1" name="Google Shape;5921;p82"/>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2" name="Google Shape;5922;p82"/>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3" name="Google Shape;5923;p82"/>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4" name="Google Shape;5924;p82"/>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5" name="Google Shape;5925;p8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6" name="Google Shape;5926;p8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7" name="Google Shape;5927;p8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8" name="Google Shape;5928;p8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9" name="Google Shape;5929;p8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0" name="Google Shape;5930;p8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1" name="Google Shape;5931;p8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2" name="Google Shape;5932;p8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3" name="Google Shape;5933;p8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4" name="Google Shape;5934;p8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5" name="Google Shape;5935;p8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6" name="Google Shape;5936;p8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7" name="Google Shape;5937;p82"/>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8" name="Google Shape;5938;p82"/>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9" name="Google Shape;5939;p82"/>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0" name="Google Shape;5940;p82"/>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1" name="Google Shape;5941;p82"/>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2" name="Google Shape;5942;p8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3" name="Google Shape;5943;p82"/>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4" name="Google Shape;5944;p82"/>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5" name="Google Shape;5945;p82"/>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6" name="Google Shape;5946;p8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7" name="Google Shape;5947;p8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8" name="Google Shape;5948;p8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9" name="Google Shape;5949;p82"/>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0" name="Google Shape;5950;p8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1" name="Google Shape;5951;p82"/>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2" name="Google Shape;5952;p82"/>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3" name="Google Shape;5953;p82"/>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4" name="Google Shape;5954;p82"/>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5" name="Google Shape;5955;p82"/>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6" name="Google Shape;5956;p82"/>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7" name="Google Shape;5957;p82"/>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8" name="Google Shape;5958;p82"/>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9" name="Google Shape;5959;p82"/>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0" name="Google Shape;5960;p82"/>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1" name="Google Shape;5961;p8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2" name="Google Shape;5962;p82"/>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3" name="Google Shape;5963;p82"/>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4" name="Google Shape;5964;p82"/>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5" name="Google Shape;5965;p82"/>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6" name="Google Shape;5966;p82"/>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7" name="Google Shape;5967;p82"/>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8" name="Google Shape;5968;p82"/>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9" name="Google Shape;5969;p82"/>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0" name="Google Shape;5970;p82"/>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1" name="Google Shape;5971;p82"/>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2" name="Google Shape;5972;p82"/>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3" name="Google Shape;5973;p82"/>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4" name="Google Shape;5974;p82"/>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5" name="Google Shape;5975;p82"/>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6" name="Google Shape;5976;p82"/>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7" name="Google Shape;5977;p82"/>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8" name="Google Shape;5978;p82"/>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9" name="Google Shape;5979;p82"/>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0" name="Google Shape;5980;p82"/>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1" name="Google Shape;5981;p82"/>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2" name="Google Shape;5982;p8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3" name="Google Shape;5983;p8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4" name="Google Shape;5984;p8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5" name="Google Shape;5985;p8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6" name="Google Shape;5986;p8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7" name="Google Shape;5987;p8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8" name="Google Shape;5988;p8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9" name="Google Shape;5989;p82"/>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0" name="Google Shape;5990;p82"/>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1" name="Google Shape;5991;p82"/>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2" name="Google Shape;5992;p82"/>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3" name="Google Shape;5993;p8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4" name="Google Shape;5994;p82"/>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5" name="Google Shape;5995;p8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6" name="Google Shape;5996;p8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7" name="Google Shape;5997;p8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8" name="Google Shape;5998;p8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9" name="Google Shape;5999;p82"/>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0" name="Google Shape;6000;p8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1" name="Google Shape;6001;p8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2" name="Google Shape;6002;p8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3" name="Google Shape;6003;p8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4" name="Google Shape;6004;p8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5" name="Google Shape;6005;p8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6" name="Google Shape;6006;p8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7" name="Google Shape;6007;p8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8" name="Google Shape;6008;p8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9" name="Google Shape;6009;p8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0" name="Google Shape;6010;p8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1" name="Google Shape;6011;p82"/>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2" name="Google Shape;6012;p82"/>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3" name="Google Shape;6013;p82"/>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4" name="Google Shape;6014;p82"/>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5" name="Google Shape;6015;p82"/>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6" name="Google Shape;6016;p82"/>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7" name="Google Shape;6017;p82"/>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8" name="Google Shape;6018;p8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9" name="Google Shape;6019;p8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0" name="Google Shape;6020;p8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1" name="Google Shape;6021;p8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2" name="Google Shape;6022;p82"/>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3" name="Google Shape;6023;p82"/>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4" name="Google Shape;6024;p82"/>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5" name="Google Shape;6025;p82"/>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6" name="Google Shape;6026;p82"/>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7" name="Google Shape;6027;p82"/>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8" name="Google Shape;6028;p8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9" name="Google Shape;6029;p8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0" name="Google Shape;6030;p8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1" name="Google Shape;6031;p8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2" name="Google Shape;6032;p8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3" name="Google Shape;6033;p82"/>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4" name="Google Shape;6034;p8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5" name="Google Shape;6035;p8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6" name="Google Shape;6036;p8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7" name="Google Shape;6037;p82"/>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8" name="Google Shape;6038;p8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9" name="Google Shape;6039;p8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0" name="Google Shape;6040;p8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1" name="Google Shape;6041;p8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2" name="Google Shape;6042;p8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3" name="Google Shape;6043;p82"/>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4" name="Google Shape;6044;p82"/>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5" name="Google Shape;6045;p82"/>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6" name="Google Shape;6046;p82"/>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7" name="Google Shape;6047;p8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8" name="Google Shape;6048;p8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9" name="Google Shape;6049;p82"/>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0" name="Google Shape;6050;p82"/>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1" name="Google Shape;6051;p82"/>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2" name="Google Shape;6052;p8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3" name="Google Shape;6053;p82"/>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4" name="Google Shape;6054;p82"/>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5" name="Google Shape;6055;p82"/>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6" name="Google Shape;6056;p8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7" name="Google Shape;6057;p82"/>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8" name="Google Shape;6058;p82"/>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9" name="Google Shape;6059;p8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0" name="Google Shape;6060;p8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1" name="Google Shape;6061;p8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2" name="Google Shape;6062;p8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3" name="Google Shape;6063;p8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4" name="Google Shape;6064;p8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5" name="Google Shape;6065;p8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6" name="Google Shape;6066;p8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7" name="Google Shape;6067;p8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8" name="Google Shape;6068;p8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9" name="Google Shape;6069;p8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0" name="Google Shape;6070;p8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1" name="Google Shape;6071;p8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2" name="Google Shape;6072;p8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3" name="Google Shape;6073;p8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4" name="Google Shape;6074;p8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5" name="Google Shape;6075;p8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6" name="Google Shape;6076;p8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7" name="Google Shape;6077;p8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8" name="Google Shape;6078;p8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9" name="Google Shape;6079;p8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0" name="Google Shape;6080;p8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1" name="Google Shape;6081;p8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2" name="Google Shape;6082;p8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3" name="Google Shape;6083;p8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4" name="Google Shape;6084;p8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5" name="Google Shape;6085;p8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6" name="Google Shape;6086;p8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7" name="Google Shape;6087;p8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8" name="Google Shape;6088;p8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9" name="Google Shape;6089;p82"/>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0" name="Google Shape;6090;p8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1" name="Google Shape;6091;p8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2" name="Google Shape;6092;p82"/>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3" name="Google Shape;6093;p8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4" name="Google Shape;6094;p8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5" name="Google Shape;6095;p8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6" name="Google Shape;6096;p8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7" name="Google Shape;6097;p8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8" name="Google Shape;6098;p8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9" name="Google Shape;6099;p8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0" name="Google Shape;6100;p8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1" name="Google Shape;6101;p8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2" name="Google Shape;6102;p8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3" name="Google Shape;6103;p8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4" name="Google Shape;6104;p8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5" name="Google Shape;6105;p8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6" name="Google Shape;6106;p8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7" name="Google Shape;6107;p8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8" name="Google Shape;6108;p8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9" name="Google Shape;6109;p8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0" name="Google Shape;6110;p8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1" name="Google Shape;6111;p8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2" name="Google Shape;6112;p8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3" name="Google Shape;6113;p82"/>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4" name="Google Shape;6114;p8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5" name="Google Shape;6115;p8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6" name="Google Shape;6116;p8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7" name="Google Shape;6117;p8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8" name="Google Shape;6118;p8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9" name="Google Shape;6119;p8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0" name="Google Shape;6120;p8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1" name="Google Shape;6121;p8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2" name="Google Shape;6122;p8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3" name="Google Shape;6123;p8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4" name="Google Shape;6124;p8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5" name="Google Shape;6125;p8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6" name="Google Shape;6126;p82"/>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7" name="Google Shape;6127;p8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8" name="Google Shape;6128;p8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9" name="Google Shape;6129;p82"/>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0" name="Google Shape;6130;p82"/>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1" name="Google Shape;6131;p8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2" name="Google Shape;6132;p8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3" name="Google Shape;6133;p82"/>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4" name="Google Shape;6134;p82"/>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5" name="Google Shape;6135;p82"/>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6" name="Google Shape;6136;p82"/>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7" name="Google Shape;6137;p82"/>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8" name="Google Shape;6138;p82"/>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9" name="Google Shape;6139;p82"/>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0" name="Google Shape;6140;p82"/>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1" name="Google Shape;6141;p8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2" name="Google Shape;6142;p8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3" name="Google Shape;6143;p8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4" name="Google Shape;6144;p8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5" name="Google Shape;6145;p8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6" name="Google Shape;6146;p8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7" name="Google Shape;6147;p8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8" name="Google Shape;6148;p8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9" name="Google Shape;6149;p8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0" name="Google Shape;6150;p8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1" name="Google Shape;6151;p8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2" name="Google Shape;6152;p8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3" name="Google Shape;6153;p8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4" name="Google Shape;6154;p8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5" name="Google Shape;6155;p8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6" name="Google Shape;6156;p8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7" name="Google Shape;6157;p8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8" name="Google Shape;6158;p8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9" name="Google Shape;6159;p8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0" name="Google Shape;6160;p82"/>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1" name="Google Shape;6161;p8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2" name="Google Shape;6162;p8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3" name="Google Shape;6163;p8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4" name="Google Shape;6164;p8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5" name="Google Shape;6165;p8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6" name="Google Shape;6166;p8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7" name="Google Shape;6167;p82"/>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8" name="Google Shape;6168;p82"/>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9" name="Google Shape;6169;p82"/>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0" name="Google Shape;6170;p82"/>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1" name="Google Shape;6171;p82"/>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2" name="Google Shape;6172;p82"/>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3" name="Google Shape;6173;p82"/>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4" name="Google Shape;6174;p8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5" name="Google Shape;6175;p8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6" name="Google Shape;6176;p8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7" name="Google Shape;6177;p82"/>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8" name="Google Shape;6178;p8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9" name="Google Shape;6179;p82"/>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0" name="Google Shape;6180;p8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1" name="Google Shape;6181;p8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2" name="Google Shape;6182;p8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3" name="Google Shape;6183;p82"/>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4" name="Google Shape;6184;p82"/>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5" name="Google Shape;6185;p82"/>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6" name="Google Shape;6186;p8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7" name="Google Shape;6187;p82"/>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8" name="Google Shape;6188;p8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9" name="Google Shape;6189;p82"/>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0" name="Google Shape;6190;p82"/>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1" name="Google Shape;6191;p82"/>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2" name="Google Shape;6192;p82"/>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3" name="Google Shape;6193;p82"/>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4" name="Google Shape;6194;p82"/>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5" name="Google Shape;6195;p8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6" name="Google Shape;6196;p82"/>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7" name="Google Shape;6197;p82"/>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8" name="Google Shape;6198;p8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9" name="Google Shape;6199;p82"/>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0" name="Google Shape;6200;p82"/>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1" name="Google Shape;6201;p82"/>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2" name="Google Shape;6202;p8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3" name="Google Shape;6203;p82"/>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4" name="Google Shape;6204;p82"/>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5" name="Google Shape;6205;p82"/>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6" name="Google Shape;6206;p82"/>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7" name="Google Shape;6207;p82"/>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8" name="Google Shape;6208;p82"/>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9" name="Google Shape;6209;p82"/>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0" name="Google Shape;6210;p82"/>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1" name="Google Shape;6211;p82"/>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2" name="Google Shape;6212;p82"/>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3" name="Google Shape;6213;p8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4" name="Google Shape;6214;p82"/>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5" name="Google Shape;6215;p8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6" name="Google Shape;6216;p82"/>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7" name="Google Shape;6217;p82"/>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8" name="Google Shape;6218;p82"/>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9" name="Google Shape;6219;p82"/>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0" name="Google Shape;6220;p82"/>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1" name="Google Shape;6221;p82"/>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2" name="Google Shape;6222;p82"/>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3" name="Google Shape;6223;p8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4" name="Google Shape;6224;p82"/>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5" name="Google Shape;6225;p82"/>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6" name="Google Shape;6226;p82"/>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7" name="Google Shape;6227;p82"/>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8" name="Google Shape;6228;p8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9" name="Google Shape;6229;p82"/>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0" name="Google Shape;6230;p82"/>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1" name="Google Shape;6231;p82"/>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2" name="Google Shape;6232;p82"/>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3" name="Google Shape;6233;p8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4" name="Google Shape;6234;p8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5" name="Google Shape;6235;p8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6" name="Google Shape;6236;p82"/>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7" name="Google Shape;6237;p8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8" name="Google Shape;6238;p82"/>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9" name="Google Shape;6239;p82"/>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0" name="Google Shape;6240;p82"/>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1" name="Google Shape;6241;p82"/>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2" name="Google Shape;6242;p82"/>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3" name="Google Shape;6243;p8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4" name="Google Shape;6244;p8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5" name="Google Shape;6245;p8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6" name="Google Shape;6246;p8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7" name="Google Shape;6247;p8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8" name="Google Shape;6248;p82"/>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9" name="Google Shape;6249;p8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0" name="Google Shape;6250;p82"/>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1" name="Google Shape;6251;p8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2" name="Google Shape;6252;p8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3" name="Google Shape;6253;p8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4" name="Google Shape;6254;p82"/>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5" name="Google Shape;6255;p8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6" name="Google Shape;6256;p82"/>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7" name="Google Shape;6257;p8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8" name="Google Shape;6258;p82"/>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9" name="Google Shape;6259;p82"/>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0" name="Google Shape;6260;p82"/>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1" name="Google Shape;6261;p8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2" name="Google Shape;6262;p8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3" name="Google Shape;6263;p82"/>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4" name="Google Shape;6264;p8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5" name="Google Shape;6265;p82"/>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6" name="Google Shape;6266;p8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7" name="Google Shape;6267;p82"/>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8" name="Google Shape;6268;p82"/>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9" name="Google Shape;6269;p82"/>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0" name="Google Shape;6270;p82"/>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1" name="Google Shape;6271;p82"/>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2" name="Google Shape;6272;p82"/>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3" name="Google Shape;6273;p82"/>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4" name="Google Shape;6274;p8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5" name="Google Shape;6275;p8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6" name="Google Shape;6276;p8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7" name="Google Shape;6277;p8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8" name="Google Shape;6278;p8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9" name="Google Shape;6279;p8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0" name="Google Shape;6280;p8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1" name="Google Shape;6281;p8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2" name="Google Shape;6282;p82"/>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3" name="Google Shape;6283;p82"/>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4" name="Google Shape;6284;p82"/>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5" name="Google Shape;6285;p82"/>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6" name="Google Shape;6286;p82"/>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7" name="Google Shape;6287;p82"/>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8" name="Google Shape;6288;p82"/>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9" name="Google Shape;6289;p82"/>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0" name="Google Shape;6290;p82"/>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1" name="Google Shape;6291;p82"/>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2" name="Google Shape;6292;p82"/>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3" name="Google Shape;6293;p82"/>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4" name="Google Shape;6294;p82"/>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5" name="Google Shape;6295;p82"/>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6" name="Google Shape;6296;p82"/>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7" name="Google Shape;6297;p82"/>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8" name="Google Shape;6298;p82"/>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9" name="Google Shape;6299;p82"/>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0" name="Google Shape;6300;p82"/>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1" name="Google Shape;6301;p82"/>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2" name="Google Shape;6302;p82"/>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3" name="Google Shape;6303;p82"/>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4" name="Google Shape;6304;p82"/>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5" name="Google Shape;6305;p8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6" name="Google Shape;6306;p82"/>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7" name="Google Shape;6307;p8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8" name="Google Shape;6308;p82"/>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9" name="Google Shape;6309;p82"/>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0" name="Google Shape;6310;p82"/>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1" name="Google Shape;6311;p82"/>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2" name="Google Shape;6312;p82"/>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3" name="Google Shape;6313;p82"/>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4" name="Google Shape;6314;p82"/>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5" name="Google Shape;6315;p82"/>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6" name="Google Shape;6316;p82"/>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7" name="Google Shape;6317;p82"/>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8" name="Google Shape;6318;p8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9" name="Google Shape;6319;p82"/>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0" name="Google Shape;6320;p8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1" name="Google Shape;6321;p82"/>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2" name="Google Shape;6322;p82"/>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3" name="Google Shape;6323;p82"/>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4" name="Google Shape;6324;p82"/>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5" name="Google Shape;6325;p82"/>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6" name="Google Shape;6326;p82"/>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7" name="Google Shape;6327;p82"/>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8" name="Google Shape;6328;p82"/>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9" name="Google Shape;6329;p82"/>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0" name="Google Shape;6330;p82"/>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1" name="Google Shape;6331;p82"/>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2" name="Google Shape;6332;p82"/>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3" name="Google Shape;6333;p82"/>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4" name="Google Shape;6334;p82"/>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5" name="Google Shape;6335;p82"/>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6" name="Google Shape;6336;p82"/>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7" name="Google Shape;6337;p82"/>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8" name="Google Shape;6338;p82"/>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9" name="Google Shape;6339;p8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0" name="Google Shape;6340;p8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1" name="Google Shape;6341;p8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2" name="Google Shape;6342;p82"/>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3" name="Google Shape;6343;p82"/>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4" name="Google Shape;6344;p82"/>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5" name="Google Shape;6345;p8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6" name="Google Shape;6346;p82"/>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7" name="Google Shape;6347;p82"/>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8" name="Google Shape;6348;p8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9" name="Google Shape;6349;p8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0" name="Google Shape;6350;p82"/>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1" name="Google Shape;6351;p8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2" name="Google Shape;6352;p8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3" name="Google Shape;6353;p82"/>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4" name="Google Shape;6354;p82"/>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5" name="Google Shape;6355;p82"/>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6" name="Google Shape;6356;p82"/>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7" name="Google Shape;6357;p82"/>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8" name="Google Shape;6358;p82"/>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9" name="Google Shape;6359;p82"/>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0" name="Google Shape;6360;p82"/>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1" name="Google Shape;6361;p82"/>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2" name="Google Shape;6362;p8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3" name="Google Shape;6363;p82"/>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4" name="Google Shape;6364;p8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5" name="Google Shape;6365;p82"/>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6" name="Google Shape;6366;p8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7" name="Google Shape;6367;p82"/>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8" name="Google Shape;6368;p82"/>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9" name="Google Shape;6369;p82"/>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0" name="Google Shape;6370;p82"/>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1" name="Google Shape;6371;p82"/>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2" name="Google Shape;6372;p8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3" name="Google Shape;6373;p82"/>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4" name="Google Shape;6374;p82"/>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5" name="Google Shape;6375;p82"/>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6" name="Google Shape;6376;p82"/>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7" name="Google Shape;6377;p82"/>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8" name="Google Shape;6378;p82"/>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9" name="Google Shape;6379;p8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0" name="Google Shape;6380;p82"/>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1" name="Google Shape;6381;p82"/>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2" name="Google Shape;6382;p82"/>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3" name="Google Shape;6383;p82"/>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4" name="Google Shape;6384;p82"/>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5" name="Google Shape;6385;p82"/>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6" name="Google Shape;6386;p82"/>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7" name="Google Shape;6387;p82"/>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8" name="Google Shape;6388;p82"/>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9" name="Google Shape;6389;p82"/>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0" name="Google Shape;6390;p8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1" name="Google Shape;6391;p8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2" name="Google Shape;6392;p82"/>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3" name="Google Shape;6393;p8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4" name="Google Shape;6394;p82"/>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5" name="Google Shape;6395;p8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6" name="Google Shape;6396;p8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7" name="Google Shape;6397;p8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8" name="Google Shape;6398;p8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9" name="Google Shape;6399;p82"/>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0" name="Google Shape;6400;p82"/>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1" name="Google Shape;6401;p82"/>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2" name="Google Shape;6402;p82"/>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3" name="Google Shape;6403;p82"/>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4" name="Google Shape;6404;p82"/>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5" name="Google Shape;6405;p82"/>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6" name="Google Shape;6406;p82"/>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7" name="Google Shape;6407;p82"/>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8" name="Google Shape;6408;p82"/>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9" name="Google Shape;6409;p82"/>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0" name="Google Shape;6410;p82"/>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1" name="Google Shape;6411;p82"/>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2" name="Google Shape;6412;p82"/>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3" name="Google Shape;6413;p82"/>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4" name="Google Shape;6414;p82"/>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5" name="Google Shape;6415;p8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6" name="Google Shape;6416;p82"/>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7" name="Google Shape;6417;p8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8" name="Google Shape;6418;p8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9" name="Google Shape;6419;p8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0" name="Google Shape;6420;p8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1" name="Google Shape;6421;p8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2" name="Google Shape;6422;p8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3" name="Google Shape;6423;p82"/>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4" name="Google Shape;6424;p82"/>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5" name="Google Shape;6425;p82"/>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6" name="Google Shape;6426;p82"/>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7" name="Google Shape;6427;p82"/>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8" name="Google Shape;6428;p82"/>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9" name="Google Shape;6429;p82"/>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0" name="Google Shape;6430;p82"/>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1" name="Google Shape;6431;p82"/>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2" name="Google Shape;6432;p8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3" name="Google Shape;6433;p82"/>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4" name="Google Shape;6434;p8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5" name="Google Shape;6435;p82"/>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6" name="Google Shape;6436;p82"/>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7" name="Google Shape;6437;p82"/>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8" name="Google Shape;6438;p8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9" name="Google Shape;6439;p8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0" name="Google Shape;6440;p8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1" name="Google Shape;6441;p8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2" name="Google Shape;6442;p82"/>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3" name="Google Shape;6443;p82"/>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4" name="Google Shape;6444;p8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5" name="Google Shape;6445;p8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6" name="Google Shape;6446;p82"/>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7" name="Google Shape;6447;p8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8" name="Google Shape;6448;p8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9" name="Google Shape;6449;p82"/>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0" name="Google Shape;6450;p82"/>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1" name="Google Shape;6451;p82"/>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2" name="Google Shape;6452;p82"/>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3" name="Google Shape;6453;p82"/>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4" name="Google Shape;6454;p82"/>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5" name="Google Shape;6455;p8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6" name="Google Shape;6456;p82"/>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7" name="Google Shape;6457;p8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8" name="Google Shape;6458;p8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9" name="Google Shape;6459;p8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0" name="Google Shape;6460;p8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1" name="Google Shape;6461;p82"/>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2" name="Google Shape;6462;p8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3" name="Google Shape;6463;p82"/>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4" name="Google Shape;6464;p8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5" name="Google Shape;6465;p8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6" name="Google Shape;6466;p8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7" name="Google Shape;6467;p8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8" name="Google Shape;6468;p82"/>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9" name="Google Shape;6469;p8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0" name="Google Shape;6470;p82"/>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1" name="Google Shape;6471;p8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2" name="Google Shape;6472;p8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3" name="Google Shape;6473;p82"/>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4" name="Google Shape;6474;p8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5" name="Google Shape;6475;p82"/>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6" name="Google Shape;6476;p82"/>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7" name="Google Shape;6477;p82"/>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8" name="Google Shape;6478;p82"/>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9" name="Google Shape;6479;p82"/>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0" name="Google Shape;6480;p82"/>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1" name="Google Shape;6481;p82"/>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2" name="Google Shape;6482;p8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3" name="Google Shape;6483;p82"/>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4" name="Google Shape;6484;p82"/>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5" name="Google Shape;6485;p82"/>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6" name="Google Shape;6486;p8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7" name="Google Shape;6487;p8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8" name="Google Shape;6488;p82"/>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9" name="Google Shape;6489;p8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0" name="Google Shape;6490;p82"/>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1" name="Google Shape;6491;p82"/>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2" name="Google Shape;6492;p8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3" name="Google Shape;6493;p8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4" name="Google Shape;6494;p82"/>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5" name="Google Shape;6495;p8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6" name="Google Shape;6496;p82"/>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7" name="Google Shape;6497;p82"/>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8" name="Google Shape;6498;p8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9" name="Google Shape;6499;p82"/>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0" name="Google Shape;6500;p82"/>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1" name="Google Shape;6501;p82"/>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2" name="Google Shape;6502;p8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3" name="Google Shape;6503;p82"/>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4" name="Google Shape;6504;p82"/>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5" name="Google Shape;6505;p82"/>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6" name="Google Shape;6506;p82"/>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7" name="Google Shape;6507;p8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8" name="Google Shape;6508;p8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9" name="Google Shape;6509;p8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0" name="Google Shape;6510;p8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1" name="Google Shape;6511;p82"/>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2" name="Google Shape;6512;p8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3" name="Google Shape;6513;p8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4" name="Google Shape;6514;p8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5" name="Google Shape;6515;p82"/>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6" name="Google Shape;6516;p82"/>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7" name="Google Shape;6517;p8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8" name="Google Shape;6518;p82"/>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9" name="Google Shape;6519;p82"/>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0" name="Google Shape;6520;p82"/>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1" name="Google Shape;6521;p8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2" name="Google Shape;6522;p8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3" name="Google Shape;6523;p8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4" name="Google Shape;6524;p8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5" name="Google Shape;6525;p8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6" name="Google Shape;6526;p8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7" name="Google Shape;6527;p8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8" name="Google Shape;6528;p8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9" name="Google Shape;6529;p8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0" name="Google Shape;6530;p8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1" name="Google Shape;6531;p8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2" name="Google Shape;6532;p8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3" name="Google Shape;6533;p8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4" name="Google Shape;6534;p8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5" name="Google Shape;6535;p8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6" name="Google Shape;6536;p8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7" name="Google Shape;6537;p8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8" name="Google Shape;6538;p8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9" name="Google Shape;6539;p8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0" name="Google Shape;6540;p82"/>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1" name="Google Shape;6541;p82"/>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2" name="Google Shape;6542;p8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3" name="Google Shape;6543;p82"/>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4" name="Google Shape;6544;p82"/>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5" name="Google Shape;6545;p8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6" name="Google Shape;6546;p82"/>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7" name="Google Shape;6547;p82"/>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8" name="Google Shape;6548;p8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9" name="Google Shape;6549;p82"/>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0" name="Google Shape;6550;p82"/>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1" name="Google Shape;6551;p82"/>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2" name="Google Shape;6552;p82"/>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3" name="Google Shape;6553;p82"/>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4" name="Google Shape;6554;p82"/>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5" name="Google Shape;6555;p8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6" name="Google Shape;6556;p8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7" name="Google Shape;6557;p82"/>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8" name="Google Shape;6558;p8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9" name="Google Shape;6559;p82"/>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0" name="Google Shape;6560;p8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1" name="Google Shape;6561;p8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2" name="Google Shape;6562;p8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3" name="Google Shape;6563;p8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4" name="Google Shape;6564;p8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5" name="Google Shape;6565;p82"/>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6" name="Google Shape;6566;p82"/>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7" name="Google Shape;6567;p8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8" name="Google Shape;6568;p8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9" name="Google Shape;6569;p82"/>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0" name="Google Shape;6570;p82"/>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1" name="Google Shape;6571;p8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2" name="Google Shape;6572;p82"/>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3" name="Google Shape;6573;p82"/>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4" name="Google Shape;6574;p8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5" name="Google Shape;6575;p8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6" name="Google Shape;6576;p82"/>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7" name="Google Shape;6577;p82"/>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8" name="Google Shape;6578;p82"/>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9" name="Google Shape;6579;p82"/>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0" name="Google Shape;6580;p82"/>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1" name="Google Shape;6581;p8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2" name="Google Shape;6582;p8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3" name="Google Shape;6583;p82"/>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4" name="Google Shape;6584;p8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5" name="Google Shape;6585;p8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6" name="Google Shape;6586;p8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7" name="Google Shape;6587;p8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8" name="Google Shape;6588;p82"/>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9" name="Google Shape;6589;p82"/>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0" name="Google Shape;6590;p82"/>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1" name="Google Shape;6591;p82"/>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2" name="Google Shape;6592;p82"/>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3" name="Google Shape;6593;p8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4" name="Google Shape;6594;p82"/>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5" name="Google Shape;6595;p82"/>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6" name="Google Shape;6596;p8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7" name="Google Shape;6597;p8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8" name="Google Shape;6598;p8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9" name="Google Shape;6599;p8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0" name="Google Shape;6600;p82"/>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1" name="Google Shape;6601;p82"/>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2" name="Google Shape;6602;p82"/>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3" name="Google Shape;6603;p82"/>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4" name="Google Shape;6604;p82"/>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5" name="Google Shape;6605;p82"/>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6" name="Google Shape;6606;p82"/>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7" name="Google Shape;6607;p82"/>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8" name="Google Shape;6608;p82"/>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9" name="Google Shape;6609;p82"/>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0" name="Google Shape;6610;p82"/>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1" name="Google Shape;6611;p82"/>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2" name="Google Shape;6612;p82"/>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3" name="Google Shape;6613;p82"/>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4" name="Google Shape;6614;p82"/>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5" name="Google Shape;6615;p82"/>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6" name="Google Shape;6616;p82"/>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7" name="Google Shape;6617;p82"/>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8" name="Google Shape;6618;p82"/>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9" name="Google Shape;6619;p82"/>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0" name="Google Shape;6620;p82"/>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1" name="Google Shape;6621;p82"/>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2" name="Google Shape;6622;p82"/>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3" name="Google Shape;6623;p82"/>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4" name="Google Shape;6624;p82"/>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5" name="Google Shape;6625;p82"/>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6" name="Google Shape;6626;p82"/>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7" name="Google Shape;6627;p82"/>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8" name="Google Shape;6628;p82"/>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9" name="Google Shape;6629;p82"/>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0" name="Google Shape;6630;p8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1" name="Google Shape;6631;p8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2" name="Google Shape;6632;p8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3" name="Google Shape;6633;p8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4" name="Google Shape;6634;p8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5" name="Google Shape;6635;p8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6" name="Google Shape;6636;p8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7" name="Google Shape;6637;p8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8" name="Google Shape;6638;p8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9" name="Google Shape;6639;p8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0" name="Google Shape;6640;p8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1" name="Google Shape;6641;p8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2" name="Google Shape;6642;p8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3" name="Google Shape;6643;p8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4" name="Google Shape;6644;p8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5" name="Google Shape;6645;p8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6" name="Google Shape;6646;p82"/>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7" name="Google Shape;6647;p82"/>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8" name="Google Shape;6648;p82"/>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9" name="Google Shape;6649;p82"/>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0" name="Google Shape;6650;p82"/>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1" name="Google Shape;6651;p82"/>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2" name="Google Shape;6652;p82"/>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3" name="Google Shape;6653;p82"/>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4" name="Google Shape;6654;p82"/>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5" name="Google Shape;6655;p82"/>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6" name="Google Shape;6656;p82"/>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7" name="Google Shape;6657;p82"/>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8" name="Google Shape;6658;p82"/>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9" name="Google Shape;6659;p82"/>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0" name="Google Shape;6660;p82"/>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1" name="Google Shape;6661;p82"/>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2" name="Google Shape;6662;p82"/>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3" name="Google Shape;6663;p82"/>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4" name="Google Shape;6664;p82"/>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5" name="Google Shape;6665;p82"/>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6" name="Google Shape;6666;p82"/>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7" name="Google Shape;6667;p82"/>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8" name="Google Shape;6668;p82"/>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9" name="Google Shape;6669;p82"/>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0" name="Google Shape;6670;p8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1" name="Google Shape;6671;p8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2" name="Google Shape;6672;p8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3" name="Google Shape;6673;p82"/>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4" name="Google Shape;6674;p82"/>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5" name="Google Shape;6675;p8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6" name="Google Shape;6676;p82"/>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7" name="Google Shape;6677;p82"/>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8" name="Google Shape;6678;p82"/>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9" name="Google Shape;6679;p8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0" name="Google Shape;6680;p8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1" name="Google Shape;6681;p82"/>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2" name="Google Shape;6682;p8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3" name="Google Shape;6683;p82"/>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4" name="Google Shape;6684;p82"/>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5" name="Google Shape;6685;p8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6" name="Google Shape;6686;p8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7" name="Google Shape;6687;p8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8" name="Google Shape;6688;p8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9" name="Google Shape;6689;p8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0" name="Google Shape;6690;p8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1" name="Google Shape;6691;p82"/>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2" name="Google Shape;6692;p82"/>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3" name="Google Shape;6693;p82"/>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4" name="Google Shape;6694;p82"/>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5" name="Google Shape;6695;p82"/>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6" name="Google Shape;6696;p82"/>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7" name="Google Shape;6697;p8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8" name="Google Shape;6698;p82"/>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9" name="Google Shape;6699;p82"/>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0" name="Google Shape;6700;p82"/>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1" name="Google Shape;6701;p82"/>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2" name="Google Shape;6702;p82"/>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3" name="Google Shape;6703;p8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4" name="Google Shape;6704;p82"/>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5" name="Google Shape;6705;p8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6" name="Google Shape;6706;p8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7" name="Google Shape;6707;p82"/>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8" name="Google Shape;6708;p8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9" name="Google Shape;6709;p8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0" name="Google Shape;6710;p82"/>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1" name="Google Shape;6711;p8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2" name="Google Shape;6712;p82"/>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3" name="Google Shape;6713;p82"/>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4" name="Google Shape;6714;p8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5" name="Google Shape;6715;p82"/>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6" name="Google Shape;6716;p8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7" name="Google Shape;6717;p82"/>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8" name="Google Shape;6718;p82"/>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9" name="Google Shape;6719;p82"/>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0" name="Google Shape;6720;p8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1" name="Google Shape;6721;p8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2" name="Google Shape;6722;p82"/>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3" name="Google Shape;6723;p82"/>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4" name="Google Shape;6724;p82"/>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5" name="Google Shape;6725;p82"/>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6" name="Google Shape;6726;p82"/>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7" name="Google Shape;6727;p8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8" name="Google Shape;6728;p8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9" name="Google Shape;6729;p8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0" name="Google Shape;6730;p8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1" name="Google Shape;6731;p8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2" name="Google Shape;6732;p8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3" name="Google Shape;6733;p82"/>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4" name="Google Shape;6734;p8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5" name="Google Shape;6735;p8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6" name="Google Shape;6736;p82"/>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7" name="Google Shape;6737;p8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8" name="Google Shape;6738;p8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9" name="Google Shape;6739;p8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0" name="Google Shape;6740;p8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1" name="Google Shape;6741;p8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2" name="Google Shape;6742;p8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3" name="Google Shape;6743;p8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4" name="Google Shape;6744;p82"/>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5" name="Google Shape;6745;p8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6" name="Google Shape;6746;p8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7" name="Google Shape;6747;p82"/>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8" name="Google Shape;6748;p82"/>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9" name="Google Shape;6749;p82"/>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0" name="Google Shape;6750;p82"/>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1" name="Google Shape;6751;p82"/>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2" name="Google Shape;6752;p82"/>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3" name="Google Shape;6753;p82"/>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4" name="Google Shape;6754;p8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5" name="Google Shape;6755;p82"/>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6" name="Google Shape;6756;p82"/>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7" name="Google Shape;6757;p82"/>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8" name="Google Shape;6758;p82"/>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9" name="Google Shape;6759;p8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0" name="Google Shape;6760;p82"/>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1" name="Google Shape;6761;p82"/>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2" name="Google Shape;6762;p82"/>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3" name="Google Shape;6763;p8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4" name="Google Shape;6764;p8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5" name="Google Shape;6765;p8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6" name="Google Shape;6766;p8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7" name="Google Shape;6767;p8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8" name="Google Shape;6768;p82"/>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9" name="Google Shape;6769;p82"/>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0" name="Google Shape;6770;p82"/>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1" name="Google Shape;6771;p82"/>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2" name="Google Shape;6772;p82"/>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3" name="Google Shape;6773;p82"/>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4" name="Google Shape;6774;p82"/>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5" name="Google Shape;6775;p82"/>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6" name="Google Shape;6776;p82"/>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7" name="Google Shape;6777;p82"/>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8" name="Google Shape;6778;p82"/>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9" name="Google Shape;6779;p82"/>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0" name="Google Shape;6780;p82"/>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1" name="Google Shape;6781;p82"/>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2" name="Google Shape;6782;p82"/>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3" name="Google Shape;6783;p82"/>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4" name="Google Shape;6784;p82"/>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5" name="Google Shape;6785;p82"/>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86" name="Google Shape;6786;p82"/>
          <p:cNvGrpSpPr/>
          <p:nvPr/>
        </p:nvGrpSpPr>
        <p:grpSpPr>
          <a:xfrm>
            <a:off x="6900971" y="1839381"/>
            <a:ext cx="4620761" cy="2977775"/>
            <a:chOff x="229225" y="549050"/>
            <a:chExt cx="7161750" cy="4615275"/>
          </a:xfrm>
        </p:grpSpPr>
        <p:sp>
          <p:nvSpPr>
            <p:cNvPr id="6787" name="Google Shape;6787;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8" name="Google Shape;6788;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9" name="Google Shape;6789;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0" name="Google Shape;6790;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1" name="Google Shape;6791;p82"/>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2" name="Google Shape;6792;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3" name="Google Shape;6793;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4" name="Google Shape;6794;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5" name="Google Shape;6795;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6" name="Google Shape;6796;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7" name="Google Shape;6797;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8" name="Google Shape;6798;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9" name="Google Shape;6799;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0" name="Google Shape;6800;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1" name="Google Shape;6801;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2" name="Google Shape;6802;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3" name="Google Shape;6803;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4" name="Google Shape;6804;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5" name="Google Shape;6805;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6" name="Google Shape;6806;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7" name="Google Shape;6807;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8" name="Google Shape;6808;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9" name="Google Shape;6809;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0" name="Google Shape;6810;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1" name="Google Shape;6811;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2" name="Google Shape;6812;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3" name="Google Shape;6813;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4" name="Google Shape;6814;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5" name="Google Shape;6815;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6" name="Google Shape;6816;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7" name="Google Shape;6817;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8" name="Google Shape;6818;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9" name="Google Shape;6819;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0" name="Google Shape;6820;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1" name="Google Shape;6821;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2" name="Google Shape;6822;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3" name="Google Shape;6823;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4" name="Google Shape;6824;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5" name="Google Shape;6825;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6" name="Google Shape;6826;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7" name="Google Shape;6827;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8" name="Google Shape;6828;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9" name="Google Shape;6829;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0" name="Google Shape;6830;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1" name="Google Shape;6831;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2" name="Google Shape;6832;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3" name="Google Shape;6833;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4" name="Google Shape;6834;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5" name="Google Shape;6835;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6" name="Google Shape;6836;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7" name="Google Shape;6837;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8" name="Google Shape;6838;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9" name="Google Shape;6839;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0" name="Google Shape;6840;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1" name="Google Shape;6841;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2" name="Google Shape;6842;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3" name="Google Shape;6843;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4" name="Google Shape;6844;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5" name="Google Shape;6845;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6" name="Google Shape;6846;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7" name="Google Shape;6847;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8" name="Google Shape;6848;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9" name="Google Shape;6849;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0" name="Google Shape;6850;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1" name="Google Shape;6851;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2" name="Google Shape;6852;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3" name="Google Shape;6853;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4" name="Google Shape;6854;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5" name="Google Shape;6855;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6" name="Google Shape;6856;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7" name="Google Shape;6857;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8" name="Google Shape;6858;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9" name="Google Shape;6859;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0" name="Google Shape;6860;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1" name="Google Shape;6861;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2" name="Google Shape;6862;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3" name="Google Shape;6863;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4" name="Google Shape;6864;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5" name="Google Shape;6865;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6" name="Google Shape;6866;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7" name="Google Shape;6867;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8" name="Google Shape;6868;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9" name="Google Shape;6869;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0" name="Google Shape;6870;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1" name="Google Shape;6871;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2" name="Google Shape;6872;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3" name="Google Shape;6873;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4" name="Google Shape;6874;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5" name="Google Shape;6875;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6" name="Google Shape;6876;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7" name="Google Shape;6877;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8" name="Google Shape;6878;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9" name="Google Shape;6879;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0" name="Google Shape;6880;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1" name="Google Shape;6881;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2" name="Google Shape;6882;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3" name="Google Shape;6883;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4" name="Google Shape;6884;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5" name="Google Shape;6885;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6" name="Google Shape;6886;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7" name="Google Shape;6887;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8" name="Google Shape;6888;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9" name="Google Shape;6889;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0" name="Google Shape;6890;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1" name="Google Shape;6891;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2" name="Google Shape;6892;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3" name="Google Shape;6893;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4" name="Google Shape;6894;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5" name="Google Shape;6895;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6" name="Google Shape;6896;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7" name="Google Shape;6897;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8" name="Google Shape;6898;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9" name="Google Shape;6899;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0" name="Google Shape;6900;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1" name="Google Shape;6901;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2" name="Google Shape;6902;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3" name="Google Shape;6903;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04" name="Google Shape;6904;p82"/>
          <p:cNvGrpSpPr/>
          <p:nvPr/>
        </p:nvGrpSpPr>
        <p:grpSpPr>
          <a:xfrm>
            <a:off x="7096806" y="5699175"/>
            <a:ext cx="4620564" cy="2748443"/>
            <a:chOff x="238125" y="732525"/>
            <a:chExt cx="7130500" cy="4241425"/>
          </a:xfrm>
        </p:grpSpPr>
        <p:sp>
          <p:nvSpPr>
            <p:cNvPr id="6905" name="Google Shape;6905;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6" name="Google Shape;6906;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7" name="Google Shape;6907;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8" name="Google Shape;6908;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9" name="Google Shape;6909;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0" name="Google Shape;6910;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1" name="Google Shape;6911;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2" name="Google Shape;6912;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3" name="Google Shape;6913;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4" name="Google Shape;6914;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5" name="Google Shape;6915;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6" name="Google Shape;6916;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7" name="Google Shape;6917;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8" name="Google Shape;6918;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9" name="Google Shape;6919;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0" name="Google Shape;6920;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1" name="Google Shape;6921;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2" name="Google Shape;6922;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3" name="Google Shape;6923;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4" name="Google Shape;6924;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5" name="Google Shape;6925;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6" name="Google Shape;6926;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7" name="Google Shape;6927;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8" name="Google Shape;6928;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9" name="Google Shape;6929;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0" name="Google Shape;6930;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1" name="Google Shape;6931;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2" name="Google Shape;6932;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3" name="Google Shape;6933;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4" name="Google Shape;6934;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5" name="Google Shape;6935;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6" name="Google Shape;6936;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7" name="Google Shape;6937;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8" name="Google Shape;6938;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9" name="Google Shape;6939;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0" name="Google Shape;6940;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1" name="Google Shape;6941;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2" name="Google Shape;6942;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3" name="Google Shape;6943;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4" name="Google Shape;6944;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5" name="Google Shape;6945;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6" name="Google Shape;6946;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7" name="Google Shape;6947;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8" name="Google Shape;6948;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9" name="Google Shape;6949;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0" name="Google Shape;6950;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1" name="Google Shape;6951;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2" name="Google Shape;6952;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3" name="Google Shape;6953;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4" name="Google Shape;6954;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5" name="Google Shape;6955;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6" name="Google Shape;6956;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7" name="Google Shape;6957;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8" name="Google Shape;6958;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9" name="Google Shape;6959;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0" name="Google Shape;6960;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1" name="Google Shape;6961;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2" name="Google Shape;6962;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3" name="Google Shape;6963;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4" name="Google Shape;6964;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5" name="Google Shape;6965;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6" name="Google Shape;6966;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7" name="Google Shape;6967;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8" name="Google Shape;6968;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9" name="Google Shape;6969;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0" name="Google Shape;6970;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1" name="Google Shape;6971;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2" name="Google Shape;6972;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3" name="Google Shape;6973;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4" name="Google Shape;6974;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5" name="Google Shape;6975;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6" name="Google Shape;6976;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7" name="Google Shape;6977;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8" name="Google Shape;6978;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9" name="Google Shape;6979;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0" name="Google Shape;6980;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1" name="Google Shape;6981;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2" name="Google Shape;6982;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3" name="Google Shape;6983;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4" name="Google Shape;6984;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5" name="Google Shape;6985;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6" name="Google Shape;6986;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7" name="Google Shape;6987;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8" name="Google Shape;6988;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9" name="Google Shape;6989;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0" name="Google Shape;6990;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1" name="Google Shape;6991;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2" name="Google Shape;6992;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3" name="Google Shape;6993;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4" name="Google Shape;6994;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5" name="Google Shape;6995;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6" name="Google Shape;6996;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7" name="Google Shape;6997;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8" name="Google Shape;6998;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9" name="Google Shape;6999;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0" name="Google Shape;7000;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1" name="Google Shape;7001;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2" name="Google Shape;7002;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3" name="Google Shape;7003;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4" name="Google Shape;7004;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5" name="Google Shape;7005;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6" name="Google Shape;7006;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7" name="Google Shape;7007;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8" name="Google Shape;7008;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9" name="Google Shape;7009;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0" name="Google Shape;7010;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1" name="Google Shape;7011;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2" name="Google Shape;7012;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3" name="Google Shape;7013;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4" name="Google Shape;7014;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5" name="Google Shape;7015;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6" name="Google Shape;7016;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7" name="Google Shape;7017;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8" name="Google Shape;7018;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2" name="Shape 7022"/>
        <p:cNvGrpSpPr/>
        <p:nvPr/>
      </p:nvGrpSpPr>
      <p:grpSpPr>
        <a:xfrm>
          <a:off x="0" y="0"/>
          <a:ext cx="0" cy="0"/>
          <a:chOff x="0" y="0"/>
          <a:chExt cx="0" cy="0"/>
        </a:xfrm>
      </p:grpSpPr>
      <p:grpSp>
        <p:nvGrpSpPr>
          <p:cNvPr id="7023" name="Google Shape;7023;p83"/>
          <p:cNvGrpSpPr/>
          <p:nvPr/>
        </p:nvGrpSpPr>
        <p:grpSpPr>
          <a:xfrm>
            <a:off x="4201120" y="6797325"/>
            <a:ext cx="2205781" cy="1520674"/>
            <a:chOff x="4967783" y="2151471"/>
            <a:chExt cx="3920692" cy="2702940"/>
          </a:xfrm>
        </p:grpSpPr>
        <p:grpSp>
          <p:nvGrpSpPr>
            <p:cNvPr id="7024" name="Google Shape;7024;p83"/>
            <p:cNvGrpSpPr/>
            <p:nvPr/>
          </p:nvGrpSpPr>
          <p:grpSpPr>
            <a:xfrm>
              <a:off x="5045709" y="2252109"/>
              <a:ext cx="3761071" cy="2501708"/>
              <a:chOff x="2691784" y="1805334"/>
              <a:chExt cx="3761071" cy="2501708"/>
            </a:xfrm>
          </p:grpSpPr>
          <p:sp>
            <p:nvSpPr>
              <p:cNvPr id="7025" name="Google Shape;7025;p8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6" name="Google Shape;7026;p8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7" name="Google Shape;7027;p8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8" name="Google Shape;7028;p8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9" name="Google Shape;7029;p8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0" name="Google Shape;7030;p8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1" name="Google Shape;7031;p8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32" name="Google Shape;7032;p83"/>
            <p:cNvGrpSpPr/>
            <p:nvPr/>
          </p:nvGrpSpPr>
          <p:grpSpPr>
            <a:xfrm>
              <a:off x="4967783" y="2151471"/>
              <a:ext cx="3920692" cy="2702940"/>
              <a:chOff x="2613858" y="1704696"/>
              <a:chExt cx="3920692" cy="2702940"/>
            </a:xfrm>
          </p:grpSpPr>
          <p:sp>
            <p:nvSpPr>
              <p:cNvPr id="7033" name="Google Shape;7033;p8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4" name="Google Shape;7034;p8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5" name="Google Shape;7035;p8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6" name="Google Shape;7036;p8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7" name="Google Shape;7037;p8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038" name="Google Shape;7038;p83"/>
          <p:cNvGrpSpPr/>
          <p:nvPr/>
        </p:nvGrpSpPr>
        <p:grpSpPr>
          <a:xfrm>
            <a:off x="7008937" y="2573879"/>
            <a:ext cx="3123822" cy="1417160"/>
            <a:chOff x="3530532" y="1496185"/>
            <a:chExt cx="1561911" cy="708580"/>
          </a:xfrm>
        </p:grpSpPr>
        <p:grpSp>
          <p:nvGrpSpPr>
            <p:cNvPr id="7039" name="Google Shape;7039;p83"/>
            <p:cNvGrpSpPr/>
            <p:nvPr/>
          </p:nvGrpSpPr>
          <p:grpSpPr>
            <a:xfrm>
              <a:off x="3720318" y="1857562"/>
              <a:ext cx="1372125" cy="54"/>
              <a:chOff x="3720318" y="1857562"/>
              <a:chExt cx="1372125" cy="54"/>
            </a:xfrm>
          </p:grpSpPr>
          <p:cxnSp>
            <p:nvCxnSpPr>
              <p:cNvPr id="7040" name="Google Shape;7040;p83"/>
              <p:cNvCxnSpPr>
                <a:endCxn id="704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42" name="Google Shape;7042;p8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43" name="Google Shape;7043;p8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44" name="Google Shape;7044;p83"/>
              <p:cNvCxnSpPr>
                <a:stCxn id="704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045" name="Google Shape;7045;p83"/>
            <p:cNvGrpSpPr/>
            <p:nvPr/>
          </p:nvGrpSpPr>
          <p:grpSpPr>
            <a:xfrm>
              <a:off x="3567462" y="1496185"/>
              <a:ext cx="286500" cy="272914"/>
              <a:chOff x="3567462" y="1496185"/>
              <a:chExt cx="286500" cy="272914"/>
            </a:xfrm>
          </p:grpSpPr>
          <p:cxnSp>
            <p:nvCxnSpPr>
              <p:cNvPr id="7046" name="Google Shape;7046;p8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47" name="Google Shape;7047;p8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48" name="Google Shape;7048;p8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9" name="Google Shape;7049;p8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050" name="Google Shape;7050;p83"/>
            <p:cNvGrpSpPr/>
            <p:nvPr/>
          </p:nvGrpSpPr>
          <p:grpSpPr>
            <a:xfrm>
              <a:off x="3929014" y="1960574"/>
              <a:ext cx="286500" cy="242342"/>
              <a:chOff x="3929014" y="1960574"/>
              <a:chExt cx="286500" cy="242342"/>
            </a:xfrm>
          </p:grpSpPr>
          <p:cxnSp>
            <p:nvCxnSpPr>
              <p:cNvPr id="7051" name="Google Shape;7051;p8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52" name="Google Shape;7052;p8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53" name="Google Shape;7053;p83"/>
            <p:cNvGrpSpPr/>
            <p:nvPr/>
          </p:nvGrpSpPr>
          <p:grpSpPr>
            <a:xfrm>
              <a:off x="4290828" y="1496185"/>
              <a:ext cx="286500" cy="272914"/>
              <a:chOff x="4290828" y="1496185"/>
              <a:chExt cx="286500" cy="272914"/>
            </a:xfrm>
          </p:grpSpPr>
          <p:cxnSp>
            <p:nvCxnSpPr>
              <p:cNvPr id="7054" name="Google Shape;7054;p8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55" name="Google Shape;7055;p8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56" name="Google Shape;7056;p8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1" name="Google Shape;7041;p8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057" name="Google Shape;7057;p83"/>
            <p:cNvGrpSpPr/>
            <p:nvPr/>
          </p:nvGrpSpPr>
          <p:grpSpPr>
            <a:xfrm>
              <a:off x="4657726" y="1959674"/>
              <a:ext cx="286500" cy="245092"/>
              <a:chOff x="4657726" y="1959674"/>
              <a:chExt cx="286500" cy="245092"/>
            </a:xfrm>
          </p:grpSpPr>
          <p:cxnSp>
            <p:nvCxnSpPr>
              <p:cNvPr id="7058" name="Google Shape;7058;p8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59" name="Google Shape;7059;p8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060" name="Google Shape;7060;p83"/>
          <p:cNvGrpSpPr/>
          <p:nvPr/>
        </p:nvGrpSpPr>
        <p:grpSpPr>
          <a:xfrm>
            <a:off x="6972976" y="4298073"/>
            <a:ext cx="3194065" cy="757298"/>
            <a:chOff x="3512551" y="2358282"/>
            <a:chExt cx="1597032" cy="378649"/>
          </a:xfrm>
        </p:grpSpPr>
        <p:grpSp>
          <p:nvGrpSpPr>
            <p:cNvPr id="7061" name="Google Shape;7061;p83"/>
            <p:cNvGrpSpPr/>
            <p:nvPr/>
          </p:nvGrpSpPr>
          <p:grpSpPr>
            <a:xfrm>
              <a:off x="3738198" y="2553002"/>
              <a:ext cx="1145834" cy="117"/>
              <a:chOff x="3738198" y="2553002"/>
              <a:chExt cx="1145834" cy="117"/>
            </a:xfrm>
          </p:grpSpPr>
          <p:cxnSp>
            <p:nvCxnSpPr>
              <p:cNvPr id="7062" name="Google Shape;7062;p8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63" name="Google Shape;7063;p8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64" name="Google Shape;7064;p83"/>
              <p:cNvCxnSpPr>
                <a:stCxn id="7065" idx="6"/>
                <a:endCxn id="706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67" name="Google Shape;7067;p83"/>
            <p:cNvGrpSpPr/>
            <p:nvPr/>
          </p:nvGrpSpPr>
          <p:grpSpPr>
            <a:xfrm>
              <a:off x="3969644" y="2440153"/>
              <a:ext cx="225900" cy="296779"/>
              <a:chOff x="3969644" y="2440153"/>
              <a:chExt cx="225900" cy="296779"/>
            </a:xfrm>
          </p:grpSpPr>
          <p:cxnSp>
            <p:nvCxnSpPr>
              <p:cNvPr id="7068" name="Google Shape;7068;p8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66" name="Google Shape;7066;p8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9" name="Google Shape;7069;p8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70" name="Google Shape;7070;p83"/>
            <p:cNvGrpSpPr/>
            <p:nvPr/>
          </p:nvGrpSpPr>
          <p:grpSpPr>
            <a:xfrm>
              <a:off x="4426818" y="2358282"/>
              <a:ext cx="225600" cy="307471"/>
              <a:chOff x="4426818" y="2358282"/>
              <a:chExt cx="225600" cy="307471"/>
            </a:xfrm>
          </p:grpSpPr>
          <p:cxnSp>
            <p:nvCxnSpPr>
              <p:cNvPr id="7071" name="Google Shape;7071;p83"/>
              <p:cNvCxnSpPr>
                <a:stCxn id="707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73" name="Google Shape;7073;p8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2" name="Google Shape;7072;p8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74" name="Google Shape;7074;p83"/>
            <p:cNvGrpSpPr/>
            <p:nvPr/>
          </p:nvGrpSpPr>
          <p:grpSpPr>
            <a:xfrm>
              <a:off x="4883984" y="2440153"/>
              <a:ext cx="225600" cy="296479"/>
              <a:chOff x="4883984" y="2440153"/>
              <a:chExt cx="225600" cy="296479"/>
            </a:xfrm>
          </p:grpSpPr>
          <p:cxnSp>
            <p:nvCxnSpPr>
              <p:cNvPr id="7075" name="Google Shape;7075;p8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76" name="Google Shape;7076;p8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7" name="Google Shape;7077;p8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78" name="Google Shape;7078;p83"/>
            <p:cNvGrpSpPr/>
            <p:nvPr/>
          </p:nvGrpSpPr>
          <p:grpSpPr>
            <a:xfrm>
              <a:off x="3512551" y="2358356"/>
              <a:ext cx="225647" cy="307629"/>
              <a:chOff x="2182679" y="2005014"/>
              <a:chExt cx="792300" cy="1080158"/>
            </a:xfrm>
          </p:grpSpPr>
          <p:cxnSp>
            <p:nvCxnSpPr>
              <p:cNvPr id="7079" name="Google Shape;7079;p83"/>
              <p:cNvCxnSpPr>
                <a:stCxn id="708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65" name="Google Shape;7065;p8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0" name="Google Shape;7080;p8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081" name="Google Shape;7081;p83"/>
          <p:cNvGrpSpPr/>
          <p:nvPr/>
        </p:nvGrpSpPr>
        <p:grpSpPr>
          <a:xfrm>
            <a:off x="13693140" y="1945667"/>
            <a:ext cx="3119617" cy="1445219"/>
            <a:chOff x="634175" y="2986275"/>
            <a:chExt cx="3147949" cy="1458344"/>
          </a:xfrm>
        </p:grpSpPr>
        <p:cxnSp>
          <p:nvCxnSpPr>
            <p:cNvPr id="7082" name="Google Shape;7082;p83"/>
            <p:cNvCxnSpPr>
              <a:stCxn id="7083" idx="4"/>
              <a:endCxn id="708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85" name="Google Shape;7085;p83"/>
            <p:cNvCxnSpPr>
              <a:stCxn id="7084" idx="0"/>
              <a:endCxn id="708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7" name="Google Shape;7087;p83"/>
            <p:cNvCxnSpPr>
              <a:stCxn id="7086" idx="4"/>
              <a:endCxn id="708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9" name="Google Shape;7089;p83"/>
            <p:cNvCxnSpPr>
              <a:stCxn id="7088" idx="0"/>
              <a:endCxn id="709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90" name="Google Shape;7090;p8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7086" name="Google Shape;7086;p8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7083" name="Google Shape;7083;p8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7088" name="Google Shape;7088;p8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7084" name="Google Shape;7084;p8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grpSp>
      <p:grpSp>
        <p:nvGrpSpPr>
          <p:cNvPr id="7091" name="Google Shape;7091;p83"/>
          <p:cNvGrpSpPr/>
          <p:nvPr/>
        </p:nvGrpSpPr>
        <p:grpSpPr>
          <a:xfrm>
            <a:off x="7000720" y="5365482"/>
            <a:ext cx="3141438" cy="588246"/>
            <a:chOff x="998425" y="1182125"/>
            <a:chExt cx="1065400" cy="199500"/>
          </a:xfrm>
        </p:grpSpPr>
        <p:sp>
          <p:nvSpPr>
            <p:cNvPr id="7092" name="Google Shape;7092;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3" name="Google Shape;7093;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4" name="Google Shape;7094;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5" name="Google Shape;7095;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6" name="Google Shape;7096;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97" name="Google Shape;7097;p83"/>
          <p:cNvGrpSpPr/>
          <p:nvPr/>
        </p:nvGrpSpPr>
        <p:grpSpPr>
          <a:xfrm>
            <a:off x="13687232" y="3600457"/>
            <a:ext cx="3131433" cy="733459"/>
            <a:chOff x="1247650" y="2075423"/>
            <a:chExt cx="6648477" cy="1557238"/>
          </a:xfrm>
        </p:grpSpPr>
        <p:sp>
          <p:nvSpPr>
            <p:cNvPr id="7098" name="Google Shape;7098;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9" name="Google Shape;7099;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0" name="Google Shape;7100;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1" name="Google Shape;7101;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2" name="Google Shape;7102;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3" name="Google Shape;7103;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04" name="Google Shape;7104;p83"/>
          <p:cNvGrpSpPr/>
          <p:nvPr/>
        </p:nvGrpSpPr>
        <p:grpSpPr>
          <a:xfrm>
            <a:off x="13655857" y="5898086"/>
            <a:ext cx="3194121" cy="1326881"/>
            <a:chOff x="6796238" y="3158297"/>
            <a:chExt cx="1630319" cy="677257"/>
          </a:xfrm>
        </p:grpSpPr>
        <p:cxnSp>
          <p:nvCxnSpPr>
            <p:cNvPr id="7105" name="Google Shape;7105;p8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6" name="Google Shape;7106;p8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7" name="Google Shape;7107;p8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108" name="Google Shape;7108;p8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109" name="Google Shape;7109;p83"/>
            <p:cNvGrpSpPr/>
            <p:nvPr/>
          </p:nvGrpSpPr>
          <p:grpSpPr>
            <a:xfrm>
              <a:off x="6796238" y="3311904"/>
              <a:ext cx="1630319" cy="377697"/>
              <a:chOff x="6796238" y="3311904"/>
              <a:chExt cx="1630319" cy="377697"/>
            </a:xfrm>
          </p:grpSpPr>
          <p:sp>
            <p:nvSpPr>
              <p:cNvPr id="7110" name="Google Shape;7110;p8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1" name="Google Shape;7111;p8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2" name="Google Shape;7112;p8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113" name="Google Shape;7113;p83"/>
          <p:cNvGrpSpPr/>
          <p:nvPr/>
        </p:nvGrpSpPr>
        <p:grpSpPr>
          <a:xfrm>
            <a:off x="10698132" y="1940870"/>
            <a:ext cx="2737213" cy="3187610"/>
            <a:chOff x="1839112" y="2209163"/>
            <a:chExt cx="1918159" cy="2233784"/>
          </a:xfrm>
        </p:grpSpPr>
        <p:sp>
          <p:nvSpPr>
            <p:cNvPr id="7114" name="Google Shape;7114;p8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5" name="Google Shape;7115;p8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6" name="Google Shape;7116;p8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117" name="Google Shape;7117;p83"/>
            <p:cNvCxnSpPr>
              <a:stCxn id="7114" idx="6"/>
              <a:endCxn id="7115" idx="2"/>
            </p:cNvCxnSpPr>
            <p:nvPr/>
          </p:nvCxnSpPr>
          <p:spPr>
            <a:xfrm>
              <a:off x="2414212" y="2496713"/>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8" name="Google Shape;7118;p83"/>
            <p:cNvCxnSpPr>
              <a:stCxn id="7115" idx="4"/>
              <a:endCxn id="711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120" name="Google Shape;7120;p83"/>
            <p:cNvCxnSpPr>
              <a:stCxn id="7119" idx="6"/>
              <a:endCxn id="7116" idx="2"/>
            </p:cNvCxnSpPr>
            <p:nvPr/>
          </p:nvCxnSpPr>
          <p:spPr>
            <a:xfrm>
              <a:off x="2414212" y="3328316"/>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21" name="Google Shape;7121;p83"/>
            <p:cNvCxnSpPr>
              <a:stCxn id="7116" idx="4"/>
              <a:endCxn id="712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119" name="Google Shape;7119;p8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2" name="Google Shape;7122;p8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3" name="Google Shape;7123;p8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124" name="Google Shape;7124;p83"/>
            <p:cNvCxnSpPr>
              <a:endCxn id="712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125" name="Google Shape;7125;p83"/>
          <p:cNvGrpSpPr/>
          <p:nvPr/>
        </p:nvGrpSpPr>
        <p:grpSpPr>
          <a:xfrm>
            <a:off x="6962878" y="1953342"/>
            <a:ext cx="3275935" cy="309884"/>
            <a:chOff x="238125" y="2506075"/>
            <a:chExt cx="7115411" cy="673075"/>
          </a:xfrm>
        </p:grpSpPr>
        <p:sp>
          <p:nvSpPr>
            <p:cNvPr id="7126" name="Google Shape;7126;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7" name="Google Shape;7127;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8" name="Google Shape;7128;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9" name="Google Shape;7129;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0" name="Google Shape;7130;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31" name="Google Shape;7131;p83"/>
          <p:cNvGrpSpPr/>
          <p:nvPr/>
        </p:nvGrpSpPr>
        <p:grpSpPr>
          <a:xfrm>
            <a:off x="1440247" y="2596537"/>
            <a:ext cx="4953524" cy="183486"/>
            <a:chOff x="1464850" y="436376"/>
            <a:chExt cx="6001362" cy="222300"/>
          </a:xfrm>
        </p:grpSpPr>
        <p:sp>
          <p:nvSpPr>
            <p:cNvPr id="7132" name="Google Shape;7132;p8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3" name="Google Shape;7133;p8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4" name="Google Shape;7134;p8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5" name="Google Shape;7135;p8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6" name="Google Shape;7136;p8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137" name="Google Shape;7137;p8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8" name="Google Shape;7138;p8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9" name="Google Shape;7139;p8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40" name="Google Shape;7140;p8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141" name="Google Shape;7141;p83"/>
          <p:cNvGrpSpPr/>
          <p:nvPr/>
        </p:nvGrpSpPr>
        <p:grpSpPr>
          <a:xfrm>
            <a:off x="1412782" y="5067468"/>
            <a:ext cx="2905420" cy="1303845"/>
            <a:chOff x="803162" y="2667727"/>
            <a:chExt cx="1411906" cy="633611"/>
          </a:xfrm>
        </p:grpSpPr>
        <p:cxnSp>
          <p:nvCxnSpPr>
            <p:cNvPr id="7142" name="Google Shape;7142;p83"/>
            <p:cNvCxnSpPr>
              <a:stCxn id="7143" idx="2"/>
              <a:endCxn id="714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5" name="Google Shape;7145;p83"/>
            <p:cNvCxnSpPr>
              <a:stCxn id="7146" idx="0"/>
              <a:endCxn id="714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7" name="Google Shape;7147;p83"/>
            <p:cNvCxnSpPr>
              <a:stCxn id="7146" idx="2"/>
              <a:endCxn id="714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9" name="Google Shape;7149;p83"/>
            <p:cNvCxnSpPr>
              <a:stCxn id="7150" idx="0"/>
              <a:endCxn id="714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51" name="Google Shape;7151;p83"/>
            <p:cNvCxnSpPr>
              <a:stCxn id="7144" idx="2"/>
              <a:endCxn id="715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53" name="Google Shape;7153;p83"/>
            <p:cNvCxnSpPr>
              <a:stCxn id="7154" idx="0"/>
              <a:endCxn id="714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150" name="Google Shape;7150;p8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48" name="Google Shape;7148;p8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54" name="Google Shape;7154;p8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52" name="Google Shape;7152;p8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44" name="Google Shape;7144;p8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46" name="Google Shape;7146;p8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7143" name="Google Shape;7143;p8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FFFF"/>
                </a:solidFill>
              </a:endParaRPr>
            </a:p>
          </p:txBody>
        </p:sp>
      </p:grpSp>
      <p:grpSp>
        <p:nvGrpSpPr>
          <p:cNvPr id="7155" name="Google Shape;7155;p83"/>
          <p:cNvGrpSpPr/>
          <p:nvPr/>
        </p:nvGrpSpPr>
        <p:grpSpPr>
          <a:xfrm>
            <a:off x="1412786" y="1938545"/>
            <a:ext cx="5037083" cy="418618"/>
            <a:chOff x="803163" y="1111966"/>
            <a:chExt cx="2447800" cy="203430"/>
          </a:xfrm>
        </p:grpSpPr>
        <p:grpSp>
          <p:nvGrpSpPr>
            <p:cNvPr id="7156" name="Google Shape;7156;p83"/>
            <p:cNvGrpSpPr/>
            <p:nvPr/>
          </p:nvGrpSpPr>
          <p:grpSpPr>
            <a:xfrm>
              <a:off x="1958180" y="1111966"/>
              <a:ext cx="588019" cy="121396"/>
              <a:chOff x="4808316" y="2800065"/>
              <a:chExt cx="1999386" cy="412910"/>
            </a:xfrm>
          </p:grpSpPr>
          <p:sp>
            <p:nvSpPr>
              <p:cNvPr id="7157" name="Google Shape;7157;p8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158" name="Google Shape;7158;p83"/>
              <p:cNvGrpSpPr/>
              <p:nvPr/>
            </p:nvGrpSpPr>
            <p:grpSpPr>
              <a:xfrm>
                <a:off x="4808316" y="2800065"/>
                <a:ext cx="92400" cy="411825"/>
                <a:chOff x="845575" y="2563700"/>
                <a:chExt cx="92400" cy="411825"/>
              </a:xfrm>
            </p:grpSpPr>
            <p:cxnSp>
              <p:nvCxnSpPr>
                <p:cNvPr id="7159" name="Google Shape;7159;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0" name="Google Shape;7160;p83"/>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7161" name="Google Shape;7161;p8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62" name="Google Shape;7162;p83"/>
            <p:cNvSpPr/>
            <p:nvPr/>
          </p:nvSpPr>
          <p:spPr>
            <a:xfrm>
              <a:off x="3223663" y="1111974"/>
              <a:ext cx="27300" cy="273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163" name="Google Shape;7163;p83"/>
            <p:cNvGrpSpPr/>
            <p:nvPr/>
          </p:nvGrpSpPr>
          <p:grpSpPr>
            <a:xfrm>
              <a:off x="803163" y="1111974"/>
              <a:ext cx="591158" cy="121545"/>
              <a:chOff x="803163" y="1111974"/>
              <a:chExt cx="591158" cy="121545"/>
            </a:xfrm>
          </p:grpSpPr>
          <p:grpSp>
            <p:nvGrpSpPr>
              <p:cNvPr id="7164" name="Google Shape;7164;p83"/>
              <p:cNvGrpSpPr/>
              <p:nvPr/>
            </p:nvGrpSpPr>
            <p:grpSpPr>
              <a:xfrm>
                <a:off x="803163" y="1111974"/>
                <a:ext cx="27175" cy="121077"/>
                <a:chOff x="845575" y="2563700"/>
                <a:chExt cx="92400" cy="411825"/>
              </a:xfrm>
            </p:grpSpPr>
            <p:cxnSp>
              <p:nvCxnSpPr>
                <p:cNvPr id="7165" name="Google Shape;7165;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6" name="Google Shape;7166;p83"/>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167" name="Google Shape;7167;p8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68" name="Google Shape;7168;p83"/>
            <p:cNvGrpSpPr/>
            <p:nvPr/>
          </p:nvGrpSpPr>
          <p:grpSpPr>
            <a:xfrm>
              <a:off x="1381910" y="1194219"/>
              <a:ext cx="588341" cy="121177"/>
              <a:chOff x="1381910" y="1194219"/>
              <a:chExt cx="588341" cy="121177"/>
            </a:xfrm>
          </p:grpSpPr>
          <p:grpSp>
            <p:nvGrpSpPr>
              <p:cNvPr id="7169" name="Google Shape;7169;p83"/>
              <p:cNvGrpSpPr/>
              <p:nvPr/>
            </p:nvGrpSpPr>
            <p:grpSpPr>
              <a:xfrm rot="10800000">
                <a:off x="1381910" y="1194319"/>
                <a:ext cx="27175" cy="121077"/>
                <a:chOff x="2070100" y="2563700"/>
                <a:chExt cx="92400" cy="411825"/>
              </a:xfrm>
            </p:grpSpPr>
            <p:cxnSp>
              <p:nvCxnSpPr>
                <p:cNvPr id="7170" name="Google Shape;7170;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71" name="Google Shape;7171;p83"/>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172" name="Google Shape;7172;p8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173" name="Google Shape;7173;p83"/>
            <p:cNvGrpSpPr/>
            <p:nvPr/>
          </p:nvGrpSpPr>
          <p:grpSpPr>
            <a:xfrm>
              <a:off x="2532079" y="1194219"/>
              <a:ext cx="704927" cy="121177"/>
              <a:chOff x="2532079" y="1194219"/>
              <a:chExt cx="704927" cy="121177"/>
            </a:xfrm>
          </p:grpSpPr>
          <p:grpSp>
            <p:nvGrpSpPr>
              <p:cNvPr id="7174" name="Google Shape;7174;p83"/>
              <p:cNvGrpSpPr/>
              <p:nvPr/>
            </p:nvGrpSpPr>
            <p:grpSpPr>
              <a:xfrm rot="10800000">
                <a:off x="2532079" y="1194319"/>
                <a:ext cx="27175" cy="121077"/>
                <a:chOff x="2070100" y="2563700"/>
                <a:chExt cx="92400" cy="411825"/>
              </a:xfrm>
            </p:grpSpPr>
            <p:cxnSp>
              <p:nvCxnSpPr>
                <p:cNvPr id="7175" name="Google Shape;7175;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76" name="Google Shape;7176;p83"/>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177" name="Google Shape;7177;p8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7178" name="Google Shape;7178;p83"/>
          <p:cNvGrpSpPr/>
          <p:nvPr/>
        </p:nvGrpSpPr>
        <p:grpSpPr>
          <a:xfrm>
            <a:off x="6998806" y="7331809"/>
            <a:ext cx="3135555" cy="983355"/>
            <a:chOff x="5194708" y="3484366"/>
            <a:chExt cx="3148148" cy="987304"/>
          </a:xfrm>
        </p:grpSpPr>
        <p:grpSp>
          <p:nvGrpSpPr>
            <p:cNvPr id="7179" name="Google Shape;7179;p83"/>
            <p:cNvGrpSpPr/>
            <p:nvPr/>
          </p:nvGrpSpPr>
          <p:grpSpPr>
            <a:xfrm>
              <a:off x="7531521" y="3484366"/>
              <a:ext cx="811335" cy="987304"/>
              <a:chOff x="3379425" y="1617275"/>
              <a:chExt cx="1090650" cy="1327200"/>
            </a:xfrm>
          </p:grpSpPr>
          <p:sp>
            <p:nvSpPr>
              <p:cNvPr id="7180" name="Google Shape;7180;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1" name="Google Shape;7181;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2" name="Google Shape;7182;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83" name="Google Shape;7183;p83"/>
            <p:cNvGrpSpPr/>
            <p:nvPr/>
          </p:nvGrpSpPr>
          <p:grpSpPr>
            <a:xfrm>
              <a:off x="6752546" y="3484366"/>
              <a:ext cx="811428" cy="987304"/>
              <a:chOff x="2332275" y="1617275"/>
              <a:chExt cx="1090775" cy="1327200"/>
            </a:xfrm>
          </p:grpSpPr>
          <p:sp>
            <p:nvSpPr>
              <p:cNvPr id="7184" name="Google Shape;7184;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5" name="Google Shape;7185;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6" name="Google Shape;7186;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187" name="Google Shape;7187;p83"/>
            <p:cNvGrpSpPr/>
            <p:nvPr/>
          </p:nvGrpSpPr>
          <p:grpSpPr>
            <a:xfrm>
              <a:off x="5973664" y="3484366"/>
              <a:ext cx="811335" cy="987304"/>
              <a:chOff x="1285250" y="1617275"/>
              <a:chExt cx="1090650" cy="1327200"/>
            </a:xfrm>
          </p:grpSpPr>
          <p:sp>
            <p:nvSpPr>
              <p:cNvPr id="7188" name="Google Shape;7188;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9" name="Google Shape;7189;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0" name="Google Shape;7190;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1" name="Google Shape;7191;p83"/>
            <p:cNvGrpSpPr/>
            <p:nvPr/>
          </p:nvGrpSpPr>
          <p:grpSpPr>
            <a:xfrm>
              <a:off x="5194708" y="3484366"/>
              <a:ext cx="811409" cy="987304"/>
              <a:chOff x="238125" y="1617275"/>
              <a:chExt cx="1090750" cy="1327200"/>
            </a:xfrm>
          </p:grpSpPr>
          <p:sp>
            <p:nvSpPr>
              <p:cNvPr id="7192" name="Google Shape;7192;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3" name="Google Shape;7193;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4" name="Google Shape;7194;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195" name="Google Shape;7195;p83"/>
          <p:cNvGrpSpPr/>
          <p:nvPr/>
        </p:nvGrpSpPr>
        <p:grpSpPr>
          <a:xfrm>
            <a:off x="6920024" y="6292630"/>
            <a:ext cx="3233929" cy="692511"/>
            <a:chOff x="1808063" y="4294338"/>
            <a:chExt cx="3370782" cy="721817"/>
          </a:xfrm>
        </p:grpSpPr>
        <p:sp>
          <p:nvSpPr>
            <p:cNvPr id="7196" name="Google Shape;7196;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197" name="Google Shape;7197;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8" name="Google Shape;7198;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9" name="Google Shape;7199;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0" name="Google Shape;7200;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1" name="Google Shape;7201;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2" name="Google Shape;7202;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03" name="Google Shape;7203;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04" name="Google Shape;7204;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05" name="Google Shape;7205;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206" name="Google Shape;7206;p83"/>
          <p:cNvGrpSpPr/>
          <p:nvPr/>
        </p:nvGrpSpPr>
        <p:grpSpPr>
          <a:xfrm>
            <a:off x="1476448" y="6864688"/>
            <a:ext cx="2591764" cy="1293175"/>
            <a:chOff x="834100" y="3642869"/>
            <a:chExt cx="1259483" cy="628426"/>
          </a:xfrm>
        </p:grpSpPr>
        <p:sp>
          <p:nvSpPr>
            <p:cNvPr id="7207" name="Google Shape;7207;p8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8" name="Google Shape;7208;p8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9" name="Google Shape;7209;p8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0" name="Google Shape;7210;p8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1" name="Google Shape;7211;p8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2" name="Google Shape;7212;p8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3" name="Google Shape;7213;p8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4" name="Google Shape;7214;p8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5" name="Google Shape;7215;p8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6" name="Google Shape;7216;p8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7" name="Google Shape;7217;p8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8" name="Google Shape;7218;p8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9" name="Google Shape;7219;p8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0" name="Google Shape;7220;p8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1" name="Google Shape;7221;p8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2" name="Google Shape;7222;p8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3" name="Google Shape;7223;p8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4" name="Google Shape;7224;p8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5" name="Google Shape;7225;p8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6" name="Google Shape;7226;p8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7" name="Google Shape;7227;p8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8" name="Google Shape;7228;p8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9" name="Google Shape;7229;p8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0" name="Google Shape;7230;p8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1" name="Google Shape;7231;p8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232" name="Google Shape;7232;p83"/>
            <p:cNvGrpSpPr/>
            <p:nvPr/>
          </p:nvGrpSpPr>
          <p:grpSpPr>
            <a:xfrm>
              <a:off x="1360364" y="3847835"/>
              <a:ext cx="208119" cy="224359"/>
              <a:chOff x="1360769" y="3847100"/>
              <a:chExt cx="208119" cy="224359"/>
            </a:xfrm>
          </p:grpSpPr>
          <p:sp>
            <p:nvSpPr>
              <p:cNvPr id="7233" name="Google Shape;7233;p8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4" name="Google Shape;7234;p8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5" name="Google Shape;7235;p8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6" name="Google Shape;7236;p8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7" name="Google Shape;7237;p8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8" name="Google Shape;7238;p8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9" name="Google Shape;7239;p8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0" name="Google Shape;7240;p8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1" name="Google Shape;7241;p8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2" name="Google Shape;7242;p8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3" name="Google Shape;7243;p8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4" name="Google Shape;7244;p8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5" name="Google Shape;7245;p8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6" name="Google Shape;7246;p8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7" name="Google Shape;7247;p8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8" name="Google Shape;7248;p8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9" name="Google Shape;7249;p8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0" name="Google Shape;7250;p8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1" name="Google Shape;7251;p8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2" name="Google Shape;7252;p8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253" name="Google Shape;7253;p8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4" name="Google Shape;7254;p8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5" name="Google Shape;7255;p8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6" name="Google Shape;7256;p8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7" name="Google Shape;7257;p8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8" name="Google Shape;7258;p8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9" name="Google Shape;7259;p8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0" name="Google Shape;7260;p8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1" name="Google Shape;7261;p8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2" name="Google Shape;7262;p8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3" name="Google Shape;7263;p8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4" name="Google Shape;7264;p8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5" name="Google Shape;7265;p8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6" name="Google Shape;7266;p8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67" name="Google Shape;7267;p83"/>
          <p:cNvGrpSpPr/>
          <p:nvPr/>
        </p:nvGrpSpPr>
        <p:grpSpPr>
          <a:xfrm rot="5400000">
            <a:off x="11902674" y="6457683"/>
            <a:ext cx="328129" cy="2829831"/>
            <a:chOff x="4428249" y="1369375"/>
            <a:chExt cx="36905" cy="429569"/>
          </a:xfrm>
        </p:grpSpPr>
        <p:sp>
          <p:nvSpPr>
            <p:cNvPr id="7268" name="Google Shape;7268;p8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69" name="Google Shape;7269;p8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0" name="Google Shape;7270;p8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1" name="Google Shape;7271;p8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2" name="Google Shape;7272;p8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3" name="Google Shape;7273;p8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4" name="Google Shape;7274;p8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5" name="Google Shape;7275;p8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6" name="Google Shape;7276;p8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7" name="Google Shape;7277;p8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8" name="Google Shape;7278;p8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9" name="Google Shape;7279;p8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0" name="Google Shape;7280;p8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1" name="Google Shape;7281;p8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2" name="Google Shape;7282;p8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3" name="Google Shape;7283;p8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4" name="Google Shape;7284;p8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5" name="Google Shape;7285;p8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6" name="Google Shape;7286;p8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7" name="Google Shape;7287;p8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8" name="Google Shape;7288;p8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9" name="Google Shape;7289;p8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0" name="Google Shape;7290;p8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1" name="Google Shape;7291;p8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2" name="Google Shape;7292;p8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3" name="Google Shape;7293;p8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4" name="Google Shape;7294;p8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5" name="Google Shape;7295;p8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6" name="Google Shape;7296;p8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7" name="Google Shape;7297;p8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8" name="Google Shape;7298;p8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9" name="Google Shape;7299;p8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00" name="Google Shape;7300;p83"/>
          <p:cNvGrpSpPr/>
          <p:nvPr/>
        </p:nvGrpSpPr>
        <p:grpSpPr>
          <a:xfrm flipH="1" rot="10800000">
            <a:off x="10647532" y="5634769"/>
            <a:ext cx="2838414" cy="49616"/>
            <a:chOff x="219558" y="4738465"/>
            <a:chExt cx="5852400" cy="102300"/>
          </a:xfrm>
        </p:grpSpPr>
        <p:cxnSp>
          <p:nvCxnSpPr>
            <p:cNvPr id="7301" name="Google Shape;7301;p8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302" name="Google Shape;7302;p83"/>
            <p:cNvSpPr/>
            <p:nvPr/>
          </p:nvSpPr>
          <p:spPr>
            <a:xfrm>
              <a:off x="1200298"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3" name="Google Shape;7303;p83"/>
            <p:cNvSpPr/>
            <p:nvPr/>
          </p:nvSpPr>
          <p:spPr>
            <a:xfrm>
              <a:off x="2175146"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4" name="Google Shape;7304;p83"/>
            <p:cNvSpPr/>
            <p:nvPr/>
          </p:nvSpPr>
          <p:spPr>
            <a:xfrm>
              <a:off x="3040751"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5" name="Google Shape;7305;p83"/>
            <p:cNvSpPr/>
            <p:nvPr/>
          </p:nvSpPr>
          <p:spPr>
            <a:xfrm>
              <a:off x="402815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6" name="Google Shape;7306;p83"/>
            <p:cNvSpPr/>
            <p:nvPr/>
          </p:nvSpPr>
          <p:spPr>
            <a:xfrm>
              <a:off x="504082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07" name="Google Shape;7307;p83"/>
          <p:cNvGrpSpPr/>
          <p:nvPr/>
        </p:nvGrpSpPr>
        <p:grpSpPr>
          <a:xfrm>
            <a:off x="10670169" y="6380897"/>
            <a:ext cx="2793140" cy="770032"/>
            <a:chOff x="5286284" y="2966544"/>
            <a:chExt cx="1396570" cy="385016"/>
          </a:xfrm>
        </p:grpSpPr>
        <p:cxnSp>
          <p:nvCxnSpPr>
            <p:cNvPr id="7308" name="Google Shape;7308;p8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309" name="Google Shape;7309;p8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310" name="Google Shape;7310;p83"/>
            <p:cNvGrpSpPr/>
            <p:nvPr/>
          </p:nvGrpSpPr>
          <p:grpSpPr>
            <a:xfrm>
              <a:off x="5287688" y="3173364"/>
              <a:ext cx="1395166" cy="74100"/>
              <a:chOff x="5287688" y="3173364"/>
              <a:chExt cx="1395166" cy="74100"/>
            </a:xfrm>
          </p:grpSpPr>
          <p:cxnSp>
            <p:nvCxnSpPr>
              <p:cNvPr id="7311" name="Google Shape;7311;p8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312" name="Google Shape;7312;p8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313" name="Google Shape;7313;p8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4" name="Google Shape;7314;p8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5" name="Google Shape;7315;p8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6" name="Google Shape;7316;p8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7" name="Google Shape;7317;p8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8" name="Google Shape;7318;p8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319" name="Google Shape;7319;p8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320" name="Google Shape;7320;p83"/>
          <p:cNvGrpSpPr/>
          <p:nvPr/>
        </p:nvGrpSpPr>
        <p:grpSpPr>
          <a:xfrm>
            <a:off x="4042300" y="3218448"/>
            <a:ext cx="2364552" cy="1324054"/>
            <a:chOff x="2029517" y="1732295"/>
            <a:chExt cx="1149068" cy="643432"/>
          </a:xfrm>
        </p:grpSpPr>
        <p:grpSp>
          <p:nvGrpSpPr>
            <p:cNvPr id="7321" name="Google Shape;7321;p83"/>
            <p:cNvGrpSpPr/>
            <p:nvPr/>
          </p:nvGrpSpPr>
          <p:grpSpPr>
            <a:xfrm>
              <a:off x="2708660" y="1746937"/>
              <a:ext cx="455427" cy="244429"/>
              <a:chOff x="2700693" y="1746937"/>
              <a:chExt cx="455427" cy="244429"/>
            </a:xfrm>
          </p:grpSpPr>
          <p:grpSp>
            <p:nvGrpSpPr>
              <p:cNvPr id="7322" name="Google Shape;7322;p83"/>
              <p:cNvGrpSpPr/>
              <p:nvPr/>
            </p:nvGrpSpPr>
            <p:grpSpPr>
              <a:xfrm>
                <a:off x="2905682" y="1782817"/>
                <a:ext cx="250438" cy="208549"/>
                <a:chOff x="2905682" y="1782817"/>
                <a:chExt cx="250438" cy="208549"/>
              </a:xfrm>
            </p:grpSpPr>
            <p:cxnSp>
              <p:nvCxnSpPr>
                <p:cNvPr id="7323" name="Google Shape;7323;p8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4" name="Google Shape;7324;p8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5" name="Google Shape;7325;p83"/>
              <p:cNvGrpSpPr/>
              <p:nvPr/>
            </p:nvGrpSpPr>
            <p:grpSpPr>
              <a:xfrm>
                <a:off x="2700693" y="1746937"/>
                <a:ext cx="449967" cy="72374"/>
                <a:chOff x="2700693" y="1746937"/>
                <a:chExt cx="449967" cy="72374"/>
              </a:xfrm>
            </p:grpSpPr>
            <p:cxnSp>
              <p:nvCxnSpPr>
                <p:cNvPr id="7326" name="Google Shape;7326;p8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7" name="Google Shape;7327;p8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7328" name="Google Shape;7328;p83"/>
            <p:cNvGrpSpPr/>
            <p:nvPr/>
          </p:nvGrpSpPr>
          <p:grpSpPr>
            <a:xfrm>
              <a:off x="2029517" y="1732295"/>
              <a:ext cx="1149068" cy="643432"/>
              <a:chOff x="2029517" y="1732295"/>
              <a:chExt cx="1149068" cy="643432"/>
            </a:xfrm>
          </p:grpSpPr>
          <p:grpSp>
            <p:nvGrpSpPr>
              <p:cNvPr id="7329" name="Google Shape;7329;p83"/>
              <p:cNvGrpSpPr/>
              <p:nvPr/>
            </p:nvGrpSpPr>
            <p:grpSpPr>
              <a:xfrm>
                <a:off x="2703618" y="2103152"/>
                <a:ext cx="474966" cy="260017"/>
                <a:chOff x="2703618" y="2103152"/>
                <a:chExt cx="474966" cy="260017"/>
              </a:xfrm>
            </p:grpSpPr>
            <p:grpSp>
              <p:nvGrpSpPr>
                <p:cNvPr id="7330" name="Google Shape;7330;p83"/>
                <p:cNvGrpSpPr/>
                <p:nvPr/>
              </p:nvGrpSpPr>
              <p:grpSpPr>
                <a:xfrm>
                  <a:off x="2703618" y="2290640"/>
                  <a:ext cx="450291" cy="72529"/>
                  <a:chOff x="2703618" y="2290640"/>
                  <a:chExt cx="450291" cy="72529"/>
                </a:xfrm>
              </p:grpSpPr>
              <p:cxnSp>
                <p:nvCxnSpPr>
                  <p:cNvPr id="7331" name="Google Shape;7331;p8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32" name="Google Shape;7332;p8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333" name="Google Shape;7333;p83"/>
                <p:cNvGrpSpPr/>
                <p:nvPr/>
              </p:nvGrpSpPr>
              <p:grpSpPr>
                <a:xfrm>
                  <a:off x="2908607" y="2103152"/>
                  <a:ext cx="269977" cy="223538"/>
                  <a:chOff x="2908607" y="2103152"/>
                  <a:chExt cx="269977" cy="223538"/>
                </a:xfrm>
              </p:grpSpPr>
              <p:cxnSp>
                <p:nvCxnSpPr>
                  <p:cNvPr id="7334" name="Google Shape;7334;p8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35" name="Google Shape;7335;p8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336" name="Google Shape;7336;p83"/>
              <p:cNvGrpSpPr/>
              <p:nvPr/>
            </p:nvGrpSpPr>
            <p:grpSpPr>
              <a:xfrm>
                <a:off x="2029517" y="1732295"/>
                <a:ext cx="685827" cy="643432"/>
                <a:chOff x="2029517" y="1732295"/>
                <a:chExt cx="685827" cy="643432"/>
              </a:xfrm>
            </p:grpSpPr>
            <p:sp>
              <p:nvSpPr>
                <p:cNvPr id="7337" name="Google Shape;7337;p8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338" name="Google Shape;7338;p83"/>
                <p:cNvGrpSpPr/>
                <p:nvPr/>
              </p:nvGrpSpPr>
              <p:grpSpPr>
                <a:xfrm>
                  <a:off x="2158948" y="1732295"/>
                  <a:ext cx="556396" cy="333108"/>
                  <a:chOff x="2158948" y="1732295"/>
                  <a:chExt cx="556396" cy="333108"/>
                </a:xfrm>
              </p:grpSpPr>
              <p:cxnSp>
                <p:nvCxnSpPr>
                  <p:cNvPr id="7339" name="Google Shape;7339;p8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40" name="Google Shape;7340;p8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41" name="Google Shape;7341;p83"/>
                <p:cNvGrpSpPr/>
                <p:nvPr/>
              </p:nvGrpSpPr>
              <p:grpSpPr>
                <a:xfrm>
                  <a:off x="2159908" y="2065057"/>
                  <a:ext cx="550884" cy="310670"/>
                  <a:chOff x="2159908" y="2065057"/>
                  <a:chExt cx="550884" cy="310670"/>
                </a:xfrm>
              </p:grpSpPr>
              <p:cxnSp>
                <p:nvCxnSpPr>
                  <p:cNvPr id="7342" name="Google Shape;7342;p8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43" name="Google Shape;7343;p8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grpSp>
        <p:nvGrpSpPr>
          <p:cNvPr id="7344" name="Google Shape;7344;p83"/>
          <p:cNvGrpSpPr/>
          <p:nvPr/>
        </p:nvGrpSpPr>
        <p:grpSpPr>
          <a:xfrm>
            <a:off x="1412797" y="3113675"/>
            <a:ext cx="1925301" cy="1620116"/>
            <a:chOff x="732462" y="1766083"/>
            <a:chExt cx="962651" cy="810058"/>
          </a:xfrm>
        </p:grpSpPr>
        <p:grpSp>
          <p:nvGrpSpPr>
            <p:cNvPr id="7345" name="Google Shape;7345;p83"/>
            <p:cNvGrpSpPr/>
            <p:nvPr/>
          </p:nvGrpSpPr>
          <p:grpSpPr>
            <a:xfrm>
              <a:off x="732462" y="1908333"/>
              <a:ext cx="339369" cy="524756"/>
              <a:chOff x="844912" y="1819635"/>
              <a:chExt cx="329836" cy="510016"/>
            </a:xfrm>
          </p:grpSpPr>
          <p:sp>
            <p:nvSpPr>
              <p:cNvPr id="7346" name="Google Shape;7346;p8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7" name="Google Shape;7347;p8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8" name="Google Shape;7348;p8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9" name="Google Shape;7349;p8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0" name="Google Shape;7350;p8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1" name="Google Shape;7351;p8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52" name="Google Shape;7352;p83"/>
            <p:cNvGrpSpPr/>
            <p:nvPr/>
          </p:nvGrpSpPr>
          <p:grpSpPr>
            <a:xfrm>
              <a:off x="1184858" y="2256650"/>
              <a:ext cx="510255" cy="319491"/>
              <a:chOff x="1284601" y="2158168"/>
              <a:chExt cx="495923" cy="310517"/>
            </a:xfrm>
          </p:grpSpPr>
          <p:sp>
            <p:nvSpPr>
              <p:cNvPr id="7353" name="Google Shape;7353;p8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354" name="Google Shape;7354;p83"/>
              <p:cNvGrpSpPr/>
              <p:nvPr/>
            </p:nvGrpSpPr>
            <p:grpSpPr>
              <a:xfrm>
                <a:off x="1507666" y="2158168"/>
                <a:ext cx="272858" cy="310517"/>
                <a:chOff x="1507666" y="2158168"/>
                <a:chExt cx="272858" cy="310517"/>
              </a:xfrm>
            </p:grpSpPr>
            <p:grpSp>
              <p:nvGrpSpPr>
                <p:cNvPr id="7355" name="Google Shape;7355;p83"/>
                <p:cNvGrpSpPr/>
                <p:nvPr/>
              </p:nvGrpSpPr>
              <p:grpSpPr>
                <a:xfrm>
                  <a:off x="1507666" y="2176104"/>
                  <a:ext cx="166395" cy="273149"/>
                  <a:chOff x="1507666" y="2176104"/>
                  <a:chExt cx="166395" cy="273149"/>
                </a:xfrm>
              </p:grpSpPr>
              <p:sp>
                <p:nvSpPr>
                  <p:cNvPr id="7356" name="Google Shape;7356;p8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7" name="Google Shape;7357;p8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8" name="Google Shape;7358;p8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9" name="Google Shape;7359;p8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0" name="Google Shape;7360;p8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1" name="Google Shape;7361;p8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2" name="Google Shape;7362;p8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363" name="Google Shape;7363;p8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364" name="Google Shape;7364;p8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7365" name="Google Shape;7365;p83"/>
            <p:cNvGrpSpPr/>
            <p:nvPr/>
          </p:nvGrpSpPr>
          <p:grpSpPr>
            <a:xfrm>
              <a:off x="1184858" y="1766083"/>
              <a:ext cx="510255" cy="319491"/>
              <a:chOff x="1284601" y="1681380"/>
              <a:chExt cx="495923" cy="310517"/>
            </a:xfrm>
          </p:grpSpPr>
          <p:sp>
            <p:nvSpPr>
              <p:cNvPr id="7366" name="Google Shape;7366;p8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367" name="Google Shape;7367;p83"/>
              <p:cNvGrpSpPr/>
              <p:nvPr/>
            </p:nvGrpSpPr>
            <p:grpSpPr>
              <a:xfrm>
                <a:off x="1507666" y="1681380"/>
                <a:ext cx="272858" cy="310517"/>
                <a:chOff x="1507666" y="1681380"/>
                <a:chExt cx="272858" cy="310517"/>
              </a:xfrm>
            </p:grpSpPr>
            <p:grpSp>
              <p:nvGrpSpPr>
                <p:cNvPr id="7368" name="Google Shape;7368;p83"/>
                <p:cNvGrpSpPr/>
                <p:nvPr/>
              </p:nvGrpSpPr>
              <p:grpSpPr>
                <a:xfrm>
                  <a:off x="1507666" y="1700120"/>
                  <a:ext cx="166395" cy="272984"/>
                  <a:chOff x="1507666" y="1700120"/>
                  <a:chExt cx="166395" cy="272984"/>
                </a:xfrm>
              </p:grpSpPr>
              <p:sp>
                <p:nvSpPr>
                  <p:cNvPr id="7369" name="Google Shape;7369;p8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0" name="Google Shape;7370;p8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1" name="Google Shape;7371;p8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2" name="Google Shape;7372;p8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3" name="Google Shape;7373;p8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4" name="Google Shape;7374;p8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5" name="Google Shape;7375;p8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376" name="Google Shape;7376;p8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377" name="Google Shape;7377;p8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nvGrpSpPr>
          <p:cNvPr id="7378" name="Google Shape;7378;p83"/>
          <p:cNvGrpSpPr/>
          <p:nvPr/>
        </p:nvGrpSpPr>
        <p:grpSpPr>
          <a:xfrm>
            <a:off x="13630679" y="4648533"/>
            <a:ext cx="3244539" cy="1104887"/>
            <a:chOff x="6894650" y="2574740"/>
            <a:chExt cx="1445100" cy="492111"/>
          </a:xfrm>
        </p:grpSpPr>
        <p:sp>
          <p:nvSpPr>
            <p:cNvPr id="7379" name="Google Shape;7379;p8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0" name="Google Shape;7380;p8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1" name="Google Shape;7381;p8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2" name="Google Shape;7382;p8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3" name="Google Shape;7383;p8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384" name="Google Shape;7384;p8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85" name="Google Shape;7385;p83"/>
          <p:cNvGrpSpPr/>
          <p:nvPr/>
        </p:nvGrpSpPr>
        <p:grpSpPr>
          <a:xfrm>
            <a:off x="13669765" y="7397044"/>
            <a:ext cx="3166413" cy="951411"/>
            <a:chOff x="6953919" y="3907920"/>
            <a:chExt cx="1377300" cy="475705"/>
          </a:xfrm>
        </p:grpSpPr>
        <p:cxnSp>
          <p:nvCxnSpPr>
            <p:cNvPr id="7386" name="Google Shape;7386;p8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7" name="Google Shape;7387;p8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88" name="Google Shape;7388;p8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9" name="Google Shape;7389;p8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90" name="Google Shape;7390;p8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91" name="Google Shape;7391;p83"/>
          <p:cNvGrpSpPr/>
          <p:nvPr/>
        </p:nvGrpSpPr>
        <p:grpSpPr>
          <a:xfrm>
            <a:off x="4676941" y="4919335"/>
            <a:ext cx="1672572" cy="1649058"/>
            <a:chOff x="2389399" y="2595741"/>
            <a:chExt cx="812796" cy="801369"/>
          </a:xfrm>
        </p:grpSpPr>
        <p:grpSp>
          <p:nvGrpSpPr>
            <p:cNvPr id="7392" name="Google Shape;7392;p83"/>
            <p:cNvGrpSpPr/>
            <p:nvPr/>
          </p:nvGrpSpPr>
          <p:grpSpPr>
            <a:xfrm>
              <a:off x="2492145" y="2881565"/>
              <a:ext cx="607300" cy="229751"/>
              <a:chOff x="2492145" y="2881565"/>
              <a:chExt cx="607300" cy="229751"/>
            </a:xfrm>
          </p:grpSpPr>
          <p:sp>
            <p:nvSpPr>
              <p:cNvPr id="7393" name="Google Shape;7393;p8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4" name="Google Shape;7394;p8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5" name="Google Shape;7395;p8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96" name="Google Shape;7396;p83"/>
            <p:cNvGrpSpPr/>
            <p:nvPr/>
          </p:nvGrpSpPr>
          <p:grpSpPr>
            <a:xfrm>
              <a:off x="2389399" y="2595741"/>
              <a:ext cx="812796" cy="296825"/>
              <a:chOff x="2389399" y="2595741"/>
              <a:chExt cx="812796" cy="296825"/>
            </a:xfrm>
          </p:grpSpPr>
          <p:grpSp>
            <p:nvGrpSpPr>
              <p:cNvPr id="7397" name="Google Shape;7397;p83"/>
              <p:cNvGrpSpPr/>
              <p:nvPr/>
            </p:nvGrpSpPr>
            <p:grpSpPr>
              <a:xfrm>
                <a:off x="2389399" y="2595741"/>
                <a:ext cx="363638" cy="296825"/>
                <a:chOff x="2389399" y="2595741"/>
                <a:chExt cx="363638" cy="296825"/>
              </a:xfrm>
            </p:grpSpPr>
            <p:grpSp>
              <p:nvGrpSpPr>
                <p:cNvPr id="7398" name="Google Shape;7398;p83"/>
                <p:cNvGrpSpPr/>
                <p:nvPr/>
              </p:nvGrpSpPr>
              <p:grpSpPr>
                <a:xfrm>
                  <a:off x="2493852" y="2794333"/>
                  <a:ext cx="259185" cy="98232"/>
                  <a:chOff x="2493852" y="2794333"/>
                  <a:chExt cx="259185" cy="98232"/>
                </a:xfrm>
              </p:grpSpPr>
              <p:sp>
                <p:nvSpPr>
                  <p:cNvPr id="7399" name="Google Shape;7399;p8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0" name="Google Shape;7400;p8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1" name="Google Shape;7401;p8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02" name="Google Shape;7402;p83"/>
                <p:cNvGrpSpPr/>
                <p:nvPr/>
              </p:nvGrpSpPr>
              <p:grpSpPr>
                <a:xfrm>
                  <a:off x="2389399" y="2595741"/>
                  <a:ext cx="224343" cy="182054"/>
                  <a:chOff x="2389399" y="2595741"/>
                  <a:chExt cx="224343" cy="182054"/>
                </a:xfrm>
              </p:grpSpPr>
              <p:sp>
                <p:nvSpPr>
                  <p:cNvPr id="7403" name="Google Shape;7403;p8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4" name="Google Shape;7404;p8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405" name="Google Shape;7405;p83"/>
              <p:cNvGrpSpPr/>
              <p:nvPr/>
            </p:nvGrpSpPr>
            <p:grpSpPr>
              <a:xfrm>
                <a:off x="2683630" y="2595741"/>
                <a:ext cx="224334" cy="296825"/>
                <a:chOff x="2683630" y="2595741"/>
                <a:chExt cx="224334" cy="296825"/>
              </a:xfrm>
            </p:grpSpPr>
            <p:grpSp>
              <p:nvGrpSpPr>
                <p:cNvPr id="7406" name="Google Shape;7406;p83"/>
                <p:cNvGrpSpPr/>
                <p:nvPr/>
              </p:nvGrpSpPr>
              <p:grpSpPr>
                <a:xfrm>
                  <a:off x="2788083" y="2794333"/>
                  <a:ext cx="15356" cy="98232"/>
                  <a:chOff x="2788083" y="2794333"/>
                  <a:chExt cx="15356" cy="98232"/>
                </a:xfrm>
              </p:grpSpPr>
              <p:sp>
                <p:nvSpPr>
                  <p:cNvPr id="7407" name="Google Shape;7407;p8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8" name="Google Shape;7408;p8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9" name="Google Shape;7409;p8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10" name="Google Shape;7410;p83"/>
                <p:cNvGrpSpPr/>
                <p:nvPr/>
              </p:nvGrpSpPr>
              <p:grpSpPr>
                <a:xfrm>
                  <a:off x="2683630" y="2595741"/>
                  <a:ext cx="224334" cy="182054"/>
                  <a:chOff x="2683630" y="2595741"/>
                  <a:chExt cx="224334" cy="182054"/>
                </a:xfrm>
              </p:grpSpPr>
              <p:sp>
                <p:nvSpPr>
                  <p:cNvPr id="7411" name="Google Shape;7411;p8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2" name="Google Shape;7412;p8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413" name="Google Shape;7413;p83"/>
              <p:cNvGrpSpPr/>
              <p:nvPr/>
            </p:nvGrpSpPr>
            <p:grpSpPr>
              <a:xfrm>
                <a:off x="2838475" y="2595741"/>
                <a:ext cx="363719" cy="296825"/>
                <a:chOff x="2838475" y="2595741"/>
                <a:chExt cx="363719" cy="296825"/>
              </a:xfrm>
            </p:grpSpPr>
            <p:grpSp>
              <p:nvGrpSpPr>
                <p:cNvPr id="7414" name="Google Shape;7414;p83"/>
                <p:cNvGrpSpPr/>
                <p:nvPr/>
              </p:nvGrpSpPr>
              <p:grpSpPr>
                <a:xfrm>
                  <a:off x="2838475" y="2794333"/>
                  <a:ext cx="259185" cy="98232"/>
                  <a:chOff x="2838475" y="2794333"/>
                  <a:chExt cx="259185" cy="98232"/>
                </a:xfrm>
              </p:grpSpPr>
              <p:sp>
                <p:nvSpPr>
                  <p:cNvPr id="7415" name="Google Shape;7415;p8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6" name="Google Shape;7416;p8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7" name="Google Shape;7417;p8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18" name="Google Shape;7418;p83"/>
                <p:cNvGrpSpPr/>
                <p:nvPr/>
              </p:nvGrpSpPr>
              <p:grpSpPr>
                <a:xfrm>
                  <a:off x="2977852" y="2595741"/>
                  <a:ext cx="224343" cy="182054"/>
                  <a:chOff x="2977852" y="2595741"/>
                  <a:chExt cx="224343" cy="182054"/>
                </a:xfrm>
              </p:grpSpPr>
              <p:sp>
                <p:nvSpPr>
                  <p:cNvPr id="7419" name="Google Shape;7419;p8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0" name="Google Shape;7420;p8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7421" name="Google Shape;7421;p83"/>
            <p:cNvGrpSpPr/>
            <p:nvPr/>
          </p:nvGrpSpPr>
          <p:grpSpPr>
            <a:xfrm>
              <a:off x="2389399" y="3100241"/>
              <a:ext cx="812796" cy="296869"/>
              <a:chOff x="2389399" y="3100241"/>
              <a:chExt cx="812796" cy="296869"/>
            </a:xfrm>
          </p:grpSpPr>
          <p:grpSp>
            <p:nvGrpSpPr>
              <p:cNvPr id="7422" name="Google Shape;7422;p83"/>
              <p:cNvGrpSpPr/>
              <p:nvPr/>
            </p:nvGrpSpPr>
            <p:grpSpPr>
              <a:xfrm>
                <a:off x="2683630" y="3100241"/>
                <a:ext cx="224334" cy="296869"/>
                <a:chOff x="2683630" y="3100241"/>
                <a:chExt cx="224334" cy="296869"/>
              </a:xfrm>
            </p:grpSpPr>
            <p:grpSp>
              <p:nvGrpSpPr>
                <p:cNvPr id="7423" name="Google Shape;7423;p83"/>
                <p:cNvGrpSpPr/>
                <p:nvPr/>
              </p:nvGrpSpPr>
              <p:grpSpPr>
                <a:xfrm>
                  <a:off x="2788083" y="3100241"/>
                  <a:ext cx="15356" cy="98237"/>
                  <a:chOff x="2788083" y="3100241"/>
                  <a:chExt cx="15356" cy="98237"/>
                </a:xfrm>
              </p:grpSpPr>
              <p:sp>
                <p:nvSpPr>
                  <p:cNvPr id="7424" name="Google Shape;7424;p8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5" name="Google Shape;7425;p8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6" name="Google Shape;7426;p8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27" name="Google Shape;7427;p83"/>
                <p:cNvGrpSpPr/>
                <p:nvPr/>
              </p:nvGrpSpPr>
              <p:grpSpPr>
                <a:xfrm>
                  <a:off x="2683630" y="3215065"/>
                  <a:ext cx="224334" cy="182045"/>
                  <a:chOff x="2683630" y="3215065"/>
                  <a:chExt cx="224334" cy="182045"/>
                </a:xfrm>
              </p:grpSpPr>
              <p:sp>
                <p:nvSpPr>
                  <p:cNvPr id="7428" name="Google Shape;7428;p8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9" name="Google Shape;7429;p8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430" name="Google Shape;7430;p83"/>
              <p:cNvGrpSpPr/>
              <p:nvPr/>
            </p:nvGrpSpPr>
            <p:grpSpPr>
              <a:xfrm>
                <a:off x="2389399" y="3100241"/>
                <a:ext cx="363638" cy="296869"/>
                <a:chOff x="2389399" y="3100241"/>
                <a:chExt cx="363638" cy="296869"/>
              </a:xfrm>
            </p:grpSpPr>
            <p:grpSp>
              <p:nvGrpSpPr>
                <p:cNvPr id="7431" name="Google Shape;7431;p83"/>
                <p:cNvGrpSpPr/>
                <p:nvPr/>
              </p:nvGrpSpPr>
              <p:grpSpPr>
                <a:xfrm>
                  <a:off x="2493852" y="3100241"/>
                  <a:ext cx="259185" cy="98237"/>
                  <a:chOff x="2493852" y="3100241"/>
                  <a:chExt cx="259185" cy="98237"/>
                </a:xfrm>
              </p:grpSpPr>
              <p:sp>
                <p:nvSpPr>
                  <p:cNvPr id="7432" name="Google Shape;7432;p8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3" name="Google Shape;7433;p8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4" name="Google Shape;7434;p8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35" name="Google Shape;7435;p83"/>
                <p:cNvGrpSpPr/>
                <p:nvPr/>
              </p:nvGrpSpPr>
              <p:grpSpPr>
                <a:xfrm>
                  <a:off x="2389399" y="3215065"/>
                  <a:ext cx="224343" cy="182045"/>
                  <a:chOff x="2389399" y="3215065"/>
                  <a:chExt cx="224343" cy="182045"/>
                </a:xfrm>
              </p:grpSpPr>
              <p:sp>
                <p:nvSpPr>
                  <p:cNvPr id="7436" name="Google Shape;7436;p8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7" name="Google Shape;7437;p8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438" name="Google Shape;7438;p83"/>
              <p:cNvGrpSpPr/>
              <p:nvPr/>
            </p:nvGrpSpPr>
            <p:grpSpPr>
              <a:xfrm>
                <a:off x="2838475" y="3100241"/>
                <a:ext cx="363719" cy="296869"/>
                <a:chOff x="2838475" y="3100241"/>
                <a:chExt cx="363719" cy="296869"/>
              </a:xfrm>
            </p:grpSpPr>
            <p:grpSp>
              <p:nvGrpSpPr>
                <p:cNvPr id="7439" name="Google Shape;7439;p83"/>
                <p:cNvGrpSpPr/>
                <p:nvPr/>
              </p:nvGrpSpPr>
              <p:grpSpPr>
                <a:xfrm>
                  <a:off x="2838475" y="3100241"/>
                  <a:ext cx="259185" cy="98237"/>
                  <a:chOff x="2838475" y="3100241"/>
                  <a:chExt cx="259185" cy="98237"/>
                </a:xfrm>
              </p:grpSpPr>
              <p:sp>
                <p:nvSpPr>
                  <p:cNvPr id="7440" name="Google Shape;7440;p8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1" name="Google Shape;7441;p8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2" name="Google Shape;7442;p8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43" name="Google Shape;7443;p83"/>
                <p:cNvGrpSpPr/>
                <p:nvPr/>
              </p:nvGrpSpPr>
              <p:grpSpPr>
                <a:xfrm>
                  <a:off x="2977852" y="3215065"/>
                  <a:ext cx="224343" cy="182045"/>
                  <a:chOff x="2977852" y="3215065"/>
                  <a:chExt cx="224343" cy="182045"/>
                </a:xfrm>
              </p:grpSpPr>
              <p:sp>
                <p:nvSpPr>
                  <p:cNvPr id="7444" name="Google Shape;7444;p8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5" name="Google Shape;7445;p8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9" name="Shape 7449"/>
        <p:cNvGrpSpPr/>
        <p:nvPr/>
      </p:nvGrpSpPr>
      <p:grpSpPr>
        <a:xfrm>
          <a:off x="0" y="0"/>
          <a:ext cx="0" cy="0"/>
          <a:chOff x="0" y="0"/>
          <a:chExt cx="0" cy="0"/>
        </a:xfrm>
      </p:grpSpPr>
      <p:grpSp>
        <p:nvGrpSpPr>
          <p:cNvPr id="7450" name="Google Shape;7450;p84"/>
          <p:cNvGrpSpPr/>
          <p:nvPr/>
        </p:nvGrpSpPr>
        <p:grpSpPr>
          <a:xfrm>
            <a:off x="1404175" y="6311845"/>
            <a:ext cx="4780828" cy="2049600"/>
            <a:chOff x="728925" y="3296613"/>
            <a:chExt cx="2390414" cy="1024800"/>
          </a:xfrm>
        </p:grpSpPr>
        <p:grpSp>
          <p:nvGrpSpPr>
            <p:cNvPr id="7451" name="Google Shape;7451;p84"/>
            <p:cNvGrpSpPr/>
            <p:nvPr/>
          </p:nvGrpSpPr>
          <p:grpSpPr>
            <a:xfrm>
              <a:off x="728925" y="3619800"/>
              <a:ext cx="2390414" cy="500893"/>
              <a:chOff x="728925" y="3619800"/>
              <a:chExt cx="2390414" cy="500893"/>
            </a:xfrm>
          </p:grpSpPr>
          <p:sp>
            <p:nvSpPr>
              <p:cNvPr id="7452" name="Google Shape;7452;p8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453" name="Google Shape;7453;p8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7454" name="Google Shape;7454;p84"/>
            <p:cNvGrpSpPr/>
            <p:nvPr/>
          </p:nvGrpSpPr>
          <p:grpSpPr>
            <a:xfrm>
              <a:off x="1348050" y="3296613"/>
              <a:ext cx="1706152" cy="1024800"/>
              <a:chOff x="1348050" y="3296613"/>
              <a:chExt cx="1706152" cy="1024800"/>
            </a:xfrm>
          </p:grpSpPr>
          <p:sp>
            <p:nvSpPr>
              <p:cNvPr id="7455" name="Google Shape;7455;p8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456" name="Google Shape;7456;p8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457" name="Google Shape;7457;p8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458" name="Google Shape;7458;p8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459" name="Google Shape;7459;p8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7460" name="Google Shape;7460;p84"/>
            <p:cNvGrpSpPr/>
            <p:nvPr/>
          </p:nvGrpSpPr>
          <p:grpSpPr>
            <a:xfrm>
              <a:off x="1455707" y="3654858"/>
              <a:ext cx="1491150" cy="417657"/>
              <a:chOff x="1455707" y="3654858"/>
              <a:chExt cx="1491150" cy="417657"/>
            </a:xfrm>
          </p:grpSpPr>
          <p:sp>
            <p:nvSpPr>
              <p:cNvPr id="7461" name="Google Shape;7461;p8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2" name="Google Shape;7462;p8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3" name="Google Shape;7463;p8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4" name="Google Shape;7464;p8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5" name="Google Shape;7465;p8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6" name="Google Shape;7466;p8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7" name="Google Shape;7467;p8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8" name="Google Shape;7468;p8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9" name="Google Shape;7469;p8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0" name="Google Shape;7470;p8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1" name="Google Shape;7471;p8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2" name="Google Shape;7472;p8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3" name="Google Shape;7473;p8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4" name="Google Shape;7474;p8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5" name="Google Shape;7475;p8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6" name="Google Shape;7476;p8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7" name="Google Shape;7477;p8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8" name="Google Shape;7478;p8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9" name="Google Shape;7479;p8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0" name="Google Shape;7480;p8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7481" name="Google Shape;7481;p84"/>
          <p:cNvGraphicFramePr/>
          <p:nvPr/>
        </p:nvGraphicFramePr>
        <p:xfrm>
          <a:off x="11875575" y="4307669"/>
          <a:ext cx="3000000" cy="3000000"/>
        </p:xfrm>
        <a:graphic>
          <a:graphicData uri="http://schemas.openxmlformats.org/drawingml/2006/table">
            <a:tbl>
              <a:tblPr>
                <a:noFill/>
                <a:tableStyleId>{6307DD9C-290A-4E33-9ABB-15047E55CADD}</a:tableStyleId>
              </a:tblPr>
              <a:tblGrid>
                <a:gridCol w="1252050"/>
                <a:gridCol w="1252050"/>
                <a:gridCol w="1252050"/>
                <a:gridCol w="1252050"/>
              </a:tblGrid>
              <a:tr h="2000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82" name="Google Shape;7482;p84"/>
          <p:cNvGrpSpPr/>
          <p:nvPr/>
        </p:nvGrpSpPr>
        <p:grpSpPr>
          <a:xfrm>
            <a:off x="1420927" y="1963197"/>
            <a:ext cx="4793010" cy="1953003"/>
            <a:chOff x="749309" y="1112739"/>
            <a:chExt cx="2371603" cy="976502"/>
          </a:xfrm>
        </p:grpSpPr>
        <p:grpSp>
          <p:nvGrpSpPr>
            <p:cNvPr id="7483" name="Google Shape;7483;p84"/>
            <p:cNvGrpSpPr/>
            <p:nvPr/>
          </p:nvGrpSpPr>
          <p:grpSpPr>
            <a:xfrm>
              <a:off x="1092126" y="1112739"/>
              <a:ext cx="2028786" cy="975464"/>
              <a:chOff x="1092126" y="1112739"/>
              <a:chExt cx="2028786" cy="975464"/>
            </a:xfrm>
          </p:grpSpPr>
          <p:sp>
            <p:nvSpPr>
              <p:cNvPr id="7484" name="Google Shape;7484;p8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5" name="Google Shape;7485;p8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6" name="Google Shape;7486;p8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7" name="Google Shape;7487;p8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8" name="Google Shape;7488;p8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9" name="Google Shape;7489;p8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0" name="Google Shape;7490;p8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1" name="Google Shape;7491;p8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2" name="Google Shape;7492;p8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3" name="Google Shape;7493;p8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4" name="Google Shape;7494;p8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5" name="Google Shape;7495;p8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6" name="Google Shape;7496;p8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7" name="Google Shape;7497;p8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8" name="Google Shape;7498;p8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9" name="Google Shape;7499;p8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0" name="Google Shape;7500;p8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1" name="Google Shape;7501;p8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2" name="Google Shape;7502;p8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3" name="Google Shape;7503;p8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4" name="Google Shape;7504;p8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5" name="Google Shape;7505;p8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6" name="Google Shape;7506;p8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7" name="Google Shape;7507;p8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08" name="Google Shape;7508;p84"/>
            <p:cNvGrpSpPr/>
            <p:nvPr/>
          </p:nvGrpSpPr>
          <p:grpSpPr>
            <a:xfrm>
              <a:off x="749309" y="1112739"/>
              <a:ext cx="314700" cy="975464"/>
              <a:chOff x="749309" y="1112739"/>
              <a:chExt cx="314700" cy="975464"/>
            </a:xfrm>
          </p:grpSpPr>
          <p:sp>
            <p:nvSpPr>
              <p:cNvPr id="7509" name="Google Shape;7509;p8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0" name="Google Shape;7510;p8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1" name="Google Shape;7511;p8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2" name="Google Shape;7512;p8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513" name="Google Shape;7513;p84"/>
            <p:cNvSpPr/>
            <p:nvPr/>
          </p:nvSpPr>
          <p:spPr>
            <a:xfrm>
              <a:off x="1434877" y="1258345"/>
              <a:ext cx="16857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4" name="Google Shape;7514;p84"/>
            <p:cNvSpPr/>
            <p:nvPr/>
          </p:nvSpPr>
          <p:spPr>
            <a:xfrm>
              <a:off x="1777683" y="2010641"/>
              <a:ext cx="10002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5" name="Google Shape;7515;p84"/>
            <p:cNvSpPr/>
            <p:nvPr/>
          </p:nvSpPr>
          <p:spPr>
            <a:xfrm>
              <a:off x="1092070"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6" name="Google Shape;7516;p84"/>
            <p:cNvSpPr/>
            <p:nvPr/>
          </p:nvSpPr>
          <p:spPr>
            <a:xfrm>
              <a:off x="2463277"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aphicFrame>
        <p:nvGraphicFramePr>
          <p:cNvPr id="7517" name="Google Shape;7517;p84"/>
          <p:cNvGraphicFramePr/>
          <p:nvPr/>
        </p:nvGraphicFramePr>
        <p:xfrm>
          <a:off x="11875625" y="1963169"/>
          <a:ext cx="3000000" cy="3000000"/>
        </p:xfrm>
        <a:graphic>
          <a:graphicData uri="http://schemas.openxmlformats.org/drawingml/2006/table">
            <a:tbl>
              <a:tblPr>
                <a:noFill/>
                <a:tableStyleId>{6307DD9C-290A-4E33-9ABB-15047E55CADD}</a:tableStyleId>
              </a:tblPr>
              <a:tblGrid>
                <a:gridCol w="1252050"/>
                <a:gridCol w="1252050"/>
                <a:gridCol w="1252050"/>
                <a:gridCol w="1252050"/>
              </a:tblGrid>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518" name="Google Shape;7518;p84"/>
          <p:cNvGraphicFramePr/>
          <p:nvPr/>
        </p:nvGraphicFramePr>
        <p:xfrm>
          <a:off x="6717350" y="4307669"/>
          <a:ext cx="3000000" cy="3000000"/>
        </p:xfrm>
        <a:graphic>
          <a:graphicData uri="http://schemas.openxmlformats.org/drawingml/2006/table">
            <a:tbl>
              <a:tblPr>
                <a:noFill/>
                <a:tableStyleId>{6307DD9C-290A-4E33-9ABB-15047E55CADD}</a:tableStyleId>
              </a:tblPr>
              <a:tblGrid>
                <a:gridCol w="1181700"/>
                <a:gridCol w="1181700"/>
                <a:gridCol w="1181700"/>
                <a:gridCol w="1181700"/>
              </a:tblGrid>
              <a:tr h="57905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519" name="Google Shape;7519;p84"/>
          <p:cNvGrpSpPr/>
          <p:nvPr/>
        </p:nvGrpSpPr>
        <p:grpSpPr>
          <a:xfrm>
            <a:off x="6721323" y="6289590"/>
            <a:ext cx="4726754" cy="2094125"/>
            <a:chOff x="3358399" y="3285485"/>
            <a:chExt cx="2363377" cy="1047062"/>
          </a:xfrm>
        </p:grpSpPr>
        <p:grpSp>
          <p:nvGrpSpPr>
            <p:cNvPr id="7520" name="Google Shape;7520;p84"/>
            <p:cNvGrpSpPr/>
            <p:nvPr/>
          </p:nvGrpSpPr>
          <p:grpSpPr>
            <a:xfrm>
              <a:off x="3358412" y="3285485"/>
              <a:ext cx="2363244" cy="139500"/>
              <a:chOff x="3358412" y="3285485"/>
              <a:chExt cx="2363244" cy="139500"/>
            </a:xfrm>
          </p:grpSpPr>
          <p:sp>
            <p:nvSpPr>
              <p:cNvPr id="7521" name="Google Shape;7521;p8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2" name="Google Shape;7522;p8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3" name="Google Shape;7523;p8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4" name="Google Shape;7524;p8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5" name="Google Shape;7525;p8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26" name="Google Shape;7526;p84"/>
            <p:cNvGrpSpPr/>
            <p:nvPr/>
          </p:nvGrpSpPr>
          <p:grpSpPr>
            <a:xfrm>
              <a:off x="3358412" y="3466996"/>
              <a:ext cx="2363244" cy="139500"/>
              <a:chOff x="3358412" y="3466996"/>
              <a:chExt cx="2363244" cy="139500"/>
            </a:xfrm>
          </p:grpSpPr>
          <p:sp>
            <p:nvSpPr>
              <p:cNvPr id="7527" name="Google Shape;7527;p8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8" name="Google Shape;7528;p8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9" name="Google Shape;7529;p8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0" name="Google Shape;7530;p8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1" name="Google Shape;7531;p8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32" name="Google Shape;7532;p84"/>
            <p:cNvGrpSpPr/>
            <p:nvPr/>
          </p:nvGrpSpPr>
          <p:grpSpPr>
            <a:xfrm>
              <a:off x="3358412" y="3648507"/>
              <a:ext cx="2363244" cy="139500"/>
              <a:chOff x="3358412" y="3648507"/>
              <a:chExt cx="2363244" cy="139500"/>
            </a:xfrm>
          </p:grpSpPr>
          <p:sp>
            <p:nvSpPr>
              <p:cNvPr id="7533" name="Google Shape;7533;p8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4" name="Google Shape;7534;p8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5" name="Google Shape;7535;p8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6" name="Google Shape;7536;p8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7" name="Google Shape;7537;p8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38" name="Google Shape;7538;p84"/>
            <p:cNvGrpSpPr/>
            <p:nvPr/>
          </p:nvGrpSpPr>
          <p:grpSpPr>
            <a:xfrm>
              <a:off x="3358412" y="3830018"/>
              <a:ext cx="2363244" cy="139500"/>
              <a:chOff x="3358412" y="3830018"/>
              <a:chExt cx="2363244" cy="139500"/>
            </a:xfrm>
          </p:grpSpPr>
          <p:sp>
            <p:nvSpPr>
              <p:cNvPr id="7539" name="Google Shape;7539;p8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540" name="Google Shape;7540;p8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1" name="Google Shape;7541;p8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2" name="Google Shape;7542;p8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3" name="Google Shape;7543;p8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4" name="Google Shape;7544;p84"/>
            <p:cNvGrpSpPr/>
            <p:nvPr/>
          </p:nvGrpSpPr>
          <p:grpSpPr>
            <a:xfrm>
              <a:off x="3358399" y="4011514"/>
              <a:ext cx="2363377" cy="139537"/>
              <a:chOff x="3294800" y="4134603"/>
              <a:chExt cx="2638876" cy="152400"/>
            </a:xfrm>
          </p:grpSpPr>
          <p:sp>
            <p:nvSpPr>
              <p:cNvPr id="7545" name="Google Shape;7545;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546" name="Google Shape;7546;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7" name="Google Shape;7547;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8" name="Google Shape;7548;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9" name="Google Shape;7549;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50" name="Google Shape;7550;p84"/>
            <p:cNvGrpSpPr/>
            <p:nvPr/>
          </p:nvGrpSpPr>
          <p:grpSpPr>
            <a:xfrm>
              <a:off x="3358399" y="4193010"/>
              <a:ext cx="2363377" cy="139537"/>
              <a:chOff x="3294800" y="4134603"/>
              <a:chExt cx="2638876" cy="152400"/>
            </a:xfrm>
          </p:grpSpPr>
          <p:sp>
            <p:nvSpPr>
              <p:cNvPr id="7551" name="Google Shape;7551;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552" name="Google Shape;7552;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3" name="Google Shape;7553;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4" name="Google Shape;7554;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5" name="Google Shape;7555;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7556" name="Google Shape;7556;p84"/>
          <p:cNvGraphicFramePr/>
          <p:nvPr/>
        </p:nvGraphicFramePr>
        <p:xfrm>
          <a:off x="1422925" y="4307669"/>
          <a:ext cx="3000000" cy="3000000"/>
        </p:xfrm>
        <a:graphic>
          <a:graphicData uri="http://schemas.openxmlformats.org/drawingml/2006/table">
            <a:tbl>
              <a:tblPr>
                <a:noFill/>
                <a:tableStyleId>{6307DD9C-290A-4E33-9ABB-15047E55CADD}</a:tableStyleId>
              </a:tblPr>
              <a:tblGrid>
                <a:gridCol w="1184900"/>
                <a:gridCol w="1184900"/>
                <a:gridCol w="1184900"/>
                <a:gridCol w="1184900"/>
              </a:tblGrid>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57" name="Google Shape;7557;p84"/>
          <p:cNvGrpSpPr/>
          <p:nvPr/>
        </p:nvGrpSpPr>
        <p:grpSpPr>
          <a:xfrm>
            <a:off x="8322263" y="5115298"/>
            <a:ext cx="2604190" cy="121918"/>
            <a:chOff x="3558802" y="4011427"/>
            <a:chExt cx="1866000" cy="111300"/>
          </a:xfrm>
        </p:grpSpPr>
        <p:sp>
          <p:nvSpPr>
            <p:cNvPr id="7558" name="Google Shape;7558;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9" name="Google Shape;7559;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560" name="Google Shape;7560;p84"/>
          <p:cNvGrpSpPr/>
          <p:nvPr/>
        </p:nvGrpSpPr>
        <p:grpSpPr>
          <a:xfrm>
            <a:off x="9413239" y="5679617"/>
            <a:ext cx="1828680" cy="121918"/>
            <a:chOff x="3558802" y="4011427"/>
            <a:chExt cx="1866000" cy="111300"/>
          </a:xfrm>
        </p:grpSpPr>
        <p:sp>
          <p:nvSpPr>
            <p:cNvPr id="7561" name="Google Shape;7561;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2" name="Google Shape;7562;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563" name="Google Shape;7563;p84"/>
          <p:cNvGrpSpPr/>
          <p:nvPr/>
        </p:nvGrpSpPr>
        <p:grpSpPr>
          <a:xfrm>
            <a:off x="11742838" y="6335213"/>
            <a:ext cx="5045735" cy="2002908"/>
            <a:chOff x="1904318" y="789980"/>
            <a:chExt cx="1489472" cy="606868"/>
          </a:xfrm>
        </p:grpSpPr>
        <p:cxnSp>
          <p:nvCxnSpPr>
            <p:cNvPr id="7564" name="Google Shape;7564;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5" name="Google Shape;7565;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6" name="Google Shape;7566;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67" name="Google Shape;7567;p84"/>
            <p:cNvSpPr txBox="1"/>
            <p:nvPr/>
          </p:nvSpPr>
          <p:spPr>
            <a:xfrm flipH="1">
              <a:off x="210971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JANUARY</a:t>
              </a:r>
              <a:endParaRPr sz="800">
                <a:solidFill>
                  <a:srgbClr val="E3E9ED"/>
                </a:solidFill>
              </a:endParaRPr>
            </a:p>
          </p:txBody>
        </p:sp>
        <p:sp>
          <p:nvSpPr>
            <p:cNvPr id="7568" name="Google Shape;7568;p84"/>
            <p:cNvSpPr txBox="1"/>
            <p:nvPr/>
          </p:nvSpPr>
          <p:spPr>
            <a:xfrm flipH="1">
              <a:off x="2434275" y="789980"/>
              <a:ext cx="2892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FEBRUARY</a:t>
              </a:r>
              <a:endParaRPr sz="800">
                <a:solidFill>
                  <a:srgbClr val="E3E9ED"/>
                </a:solidFill>
              </a:endParaRPr>
            </a:p>
          </p:txBody>
        </p:sp>
        <p:sp>
          <p:nvSpPr>
            <p:cNvPr id="7569" name="Google Shape;7569;p84"/>
            <p:cNvSpPr txBox="1"/>
            <p:nvPr/>
          </p:nvSpPr>
          <p:spPr>
            <a:xfrm flipH="1">
              <a:off x="2781049"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MARCH</a:t>
              </a:r>
              <a:endParaRPr sz="800">
                <a:solidFill>
                  <a:srgbClr val="E3E9ED"/>
                </a:solidFill>
              </a:endParaRPr>
            </a:p>
          </p:txBody>
        </p:sp>
        <p:sp>
          <p:nvSpPr>
            <p:cNvPr id="7570" name="Google Shape;7570;p84"/>
            <p:cNvSpPr txBox="1"/>
            <p:nvPr/>
          </p:nvSpPr>
          <p:spPr>
            <a:xfrm flipH="1">
              <a:off x="311269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APRIL</a:t>
              </a:r>
              <a:endParaRPr sz="800">
                <a:solidFill>
                  <a:srgbClr val="E3E9ED"/>
                </a:solidFill>
              </a:endParaRPr>
            </a:p>
          </p:txBody>
        </p:sp>
        <p:sp>
          <p:nvSpPr>
            <p:cNvPr id="7571" name="Google Shape;7571;p84"/>
            <p:cNvSpPr/>
            <p:nvPr/>
          </p:nvSpPr>
          <p:spPr>
            <a:xfrm>
              <a:off x="2105681" y="964326"/>
              <a:ext cx="2892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2" name="Google Shape;7572;p84"/>
            <p:cNvSpPr/>
            <p:nvPr/>
          </p:nvSpPr>
          <p:spPr>
            <a:xfrm>
              <a:off x="2109515" y="1159286"/>
              <a:ext cx="280200" cy="42600"/>
            </a:xfrm>
            <a:prstGeom prst="rect">
              <a:avLst/>
            </a:prstGeom>
            <a:solidFill>
              <a:srgbClr val="EEEE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3" name="Google Shape;7573;p84"/>
            <p:cNvSpPr/>
            <p:nvPr/>
          </p:nvSpPr>
          <p:spPr>
            <a:xfrm>
              <a:off x="2753389" y="1353677"/>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4" name="Google Shape;7574;p84"/>
            <p:cNvSpPr/>
            <p:nvPr/>
          </p:nvSpPr>
          <p:spPr>
            <a:xfrm>
              <a:off x="2105681" y="1159287"/>
              <a:ext cx="2892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5" name="Google Shape;7575;p84"/>
            <p:cNvSpPr/>
            <p:nvPr/>
          </p:nvSpPr>
          <p:spPr>
            <a:xfrm>
              <a:off x="2412005" y="1354248"/>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6" name="Google Shape;7576;p84"/>
            <p:cNvSpPr/>
            <p:nvPr/>
          </p:nvSpPr>
          <p:spPr>
            <a:xfrm>
              <a:off x="2410087"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7" name="Google Shape;7577;p84"/>
            <p:cNvSpPr txBox="1"/>
            <p:nvPr/>
          </p:nvSpPr>
          <p:spPr>
            <a:xfrm flipH="1">
              <a:off x="1906114" y="918164"/>
              <a:ext cx="203400" cy="106500"/>
            </a:xfrm>
            <a:prstGeom prst="rect">
              <a:avLst/>
            </a:prstGeom>
            <a:noFill/>
            <a:ln>
              <a:noFill/>
            </a:ln>
          </p:spPr>
          <p:txBody>
            <a:bodyPr anchorCtr="0" anchor="t" bIns="182850" lIns="0" spcFirstLastPara="1" rIns="0" wrap="square" tIns="182850">
              <a:noAutofit/>
            </a:bodyPr>
            <a:lstStyle/>
            <a:p>
              <a:pPr indent="0" lvl="0" marL="0" rtl="0" algn="l">
                <a:spcBef>
                  <a:spcPts val="0"/>
                </a:spcBef>
                <a:spcAft>
                  <a:spcPts val="3200"/>
                </a:spcAft>
                <a:buNone/>
              </a:pPr>
              <a:r>
                <a:rPr lang="en" sz="800">
                  <a:solidFill>
                    <a:srgbClr val="E3E9ED"/>
                  </a:solidFill>
                </a:rPr>
                <a:t>PHASE 1</a:t>
              </a:r>
              <a:endParaRPr sz="800">
                <a:solidFill>
                  <a:srgbClr val="E3E9ED"/>
                </a:solidFill>
              </a:endParaRPr>
            </a:p>
          </p:txBody>
        </p:sp>
        <p:sp>
          <p:nvSpPr>
            <p:cNvPr id="7578" name="Google Shape;7578;p84"/>
            <p:cNvSpPr txBox="1"/>
            <p:nvPr/>
          </p:nvSpPr>
          <p:spPr>
            <a:xfrm flipH="1">
              <a:off x="1904318" y="1113390"/>
              <a:ext cx="2052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1</a:t>
              </a:r>
              <a:endParaRPr sz="800">
                <a:solidFill>
                  <a:srgbClr val="E3E9ED"/>
                </a:solidFill>
              </a:endParaRPr>
            </a:p>
          </p:txBody>
        </p:sp>
        <p:sp>
          <p:nvSpPr>
            <p:cNvPr id="7579" name="Google Shape;7579;p84"/>
            <p:cNvSpPr txBox="1"/>
            <p:nvPr/>
          </p:nvSpPr>
          <p:spPr>
            <a:xfrm flipH="1">
              <a:off x="1906118" y="1304527"/>
              <a:ext cx="2034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2</a:t>
              </a:r>
              <a:endParaRPr sz="800">
                <a:solidFill>
                  <a:srgbClr val="E3E9ED"/>
                </a:solidFill>
              </a:endParaRPr>
            </a:p>
          </p:txBody>
        </p:sp>
        <p:sp>
          <p:nvSpPr>
            <p:cNvPr id="7580" name="Google Shape;7580;p84"/>
            <p:cNvSpPr/>
            <p:nvPr/>
          </p:nvSpPr>
          <p:spPr>
            <a:xfrm>
              <a:off x="2750975"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81" name="Google Shape;7581;p84"/>
          <p:cNvGrpSpPr/>
          <p:nvPr/>
        </p:nvGrpSpPr>
        <p:grpSpPr>
          <a:xfrm>
            <a:off x="6711648" y="1903285"/>
            <a:ext cx="4726786" cy="2011729"/>
            <a:chOff x="3292400" y="1193188"/>
            <a:chExt cx="2615240" cy="1131075"/>
          </a:xfrm>
        </p:grpSpPr>
        <p:sp>
          <p:nvSpPr>
            <p:cNvPr id="7582" name="Google Shape;7582;p8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583" name="Google Shape;7583;p8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584" name="Google Shape;7584;p8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JANUARY</a:t>
              </a:r>
              <a:endParaRPr sz="800">
                <a:solidFill>
                  <a:srgbClr val="FFFFFF"/>
                </a:solidFill>
              </a:endParaRPr>
            </a:p>
          </p:txBody>
        </p:sp>
        <p:sp>
          <p:nvSpPr>
            <p:cNvPr id="7585" name="Google Shape;7585;p8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FEBRUARY</a:t>
              </a:r>
              <a:endParaRPr sz="800">
                <a:solidFill>
                  <a:srgbClr val="FFFFFF"/>
                </a:solidFill>
              </a:endParaRPr>
            </a:p>
          </p:txBody>
        </p:sp>
        <p:sp>
          <p:nvSpPr>
            <p:cNvPr id="7586" name="Google Shape;7586;p8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MARCH</a:t>
              </a:r>
              <a:endParaRPr sz="800">
                <a:solidFill>
                  <a:srgbClr val="FFFFFF"/>
                </a:solidFill>
              </a:endParaRPr>
            </a:p>
          </p:txBody>
        </p:sp>
        <p:sp>
          <p:nvSpPr>
            <p:cNvPr id="7587" name="Google Shape;7587;p8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APRIL</a:t>
              </a:r>
              <a:endParaRPr sz="800">
                <a:solidFill>
                  <a:srgbClr val="FFFFFF"/>
                </a:solidFill>
              </a:endParaRPr>
            </a:p>
          </p:txBody>
        </p:sp>
        <p:sp>
          <p:nvSpPr>
            <p:cNvPr id="7588" name="Google Shape;7588;p8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MAY</a:t>
              </a:r>
              <a:endParaRPr sz="800">
                <a:solidFill>
                  <a:srgbClr val="FFFFFF"/>
                </a:solidFill>
              </a:endParaRPr>
            </a:p>
          </p:txBody>
        </p:sp>
        <p:sp>
          <p:nvSpPr>
            <p:cNvPr id="7589" name="Google Shape;7589;p8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JUNE</a:t>
              </a:r>
              <a:endParaRPr sz="800">
                <a:solidFill>
                  <a:srgbClr val="FFFFFF"/>
                </a:solidFill>
              </a:endParaRPr>
            </a:p>
          </p:txBody>
        </p:sp>
        <p:sp>
          <p:nvSpPr>
            <p:cNvPr id="7590" name="Google Shape;7590;p8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1</a:t>
              </a:r>
              <a:endParaRPr sz="800">
                <a:solidFill>
                  <a:srgbClr val="FFFFFF"/>
                </a:solidFill>
              </a:endParaRPr>
            </a:p>
          </p:txBody>
        </p:sp>
        <p:sp>
          <p:nvSpPr>
            <p:cNvPr id="7591" name="Google Shape;7591;p8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2</a:t>
              </a:r>
              <a:endParaRPr sz="800">
                <a:solidFill>
                  <a:srgbClr val="FFFFFF"/>
                </a:solidFill>
              </a:endParaRPr>
            </a:p>
          </p:txBody>
        </p:sp>
        <p:sp>
          <p:nvSpPr>
            <p:cNvPr id="7592" name="Google Shape;7592;p8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7593" name="Google Shape;7593;p8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sp>
          <p:nvSpPr>
            <p:cNvPr id="7594" name="Google Shape;7594;p8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7595" name="Google Shape;7595;p8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grpSp>
          <p:nvGrpSpPr>
            <p:cNvPr id="7596" name="Google Shape;7596;p84"/>
            <p:cNvGrpSpPr/>
            <p:nvPr/>
          </p:nvGrpSpPr>
          <p:grpSpPr>
            <a:xfrm>
              <a:off x="3748438" y="1378608"/>
              <a:ext cx="2159202" cy="903971"/>
              <a:chOff x="1683525" y="2179850"/>
              <a:chExt cx="4519050" cy="2134525"/>
            </a:xfrm>
          </p:grpSpPr>
          <p:sp>
            <p:nvSpPr>
              <p:cNvPr id="7597" name="Google Shape;7597;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598" name="Google Shape;7598;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599" name="Google Shape;7599;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0" name="Google Shape;7600;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1" name="Google Shape;7601;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2" name="Google Shape;7602;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3" name="Google Shape;7603;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4" name="Google Shape;7604;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5" name="Google Shape;7605;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6" name="Google Shape;7606;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7" name="Google Shape;7607;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608" name="Google Shape;7608;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2" name="Shape 7612"/>
        <p:cNvGrpSpPr/>
        <p:nvPr/>
      </p:nvGrpSpPr>
      <p:grpSpPr>
        <a:xfrm>
          <a:off x="0" y="0"/>
          <a:ext cx="0" cy="0"/>
          <a:chOff x="0" y="0"/>
          <a:chExt cx="0" cy="0"/>
        </a:xfrm>
      </p:grpSpPr>
      <p:grpSp>
        <p:nvGrpSpPr>
          <p:cNvPr id="7613" name="Google Shape;7613;p85"/>
          <p:cNvGrpSpPr/>
          <p:nvPr/>
        </p:nvGrpSpPr>
        <p:grpSpPr>
          <a:xfrm>
            <a:off x="9593380" y="1941877"/>
            <a:ext cx="1490862" cy="1437726"/>
            <a:chOff x="4249973" y="1201875"/>
            <a:chExt cx="1958568" cy="1888762"/>
          </a:xfrm>
        </p:grpSpPr>
        <p:sp>
          <p:nvSpPr>
            <p:cNvPr id="7614" name="Google Shape;7614;p8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15" name="Google Shape;7615;p85"/>
            <p:cNvGrpSpPr/>
            <p:nvPr/>
          </p:nvGrpSpPr>
          <p:grpSpPr>
            <a:xfrm>
              <a:off x="5853086" y="1789142"/>
              <a:ext cx="355454" cy="1048099"/>
              <a:chOff x="5576108" y="2016725"/>
              <a:chExt cx="565200" cy="1666560"/>
            </a:xfrm>
          </p:grpSpPr>
          <p:sp>
            <p:nvSpPr>
              <p:cNvPr id="7616" name="Google Shape;7616;p8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617" name="Google Shape;7617;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18" name="Google Shape;7618;p85"/>
            <p:cNvGrpSpPr/>
            <p:nvPr/>
          </p:nvGrpSpPr>
          <p:grpSpPr>
            <a:xfrm>
              <a:off x="4869455" y="2691676"/>
              <a:ext cx="1013897" cy="398961"/>
              <a:chOff x="4012057" y="3451825"/>
              <a:chExt cx="1612175" cy="634379"/>
            </a:xfrm>
          </p:grpSpPr>
          <p:sp>
            <p:nvSpPr>
              <p:cNvPr id="7619" name="Google Shape;7619;p8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620" name="Google Shape;7620;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21" name="Google Shape;7621;p85"/>
            <p:cNvGrpSpPr/>
            <p:nvPr/>
          </p:nvGrpSpPr>
          <p:grpSpPr>
            <a:xfrm>
              <a:off x="4276937" y="2155961"/>
              <a:ext cx="651965" cy="891358"/>
              <a:chOff x="3069908" y="2599997"/>
              <a:chExt cx="1036675" cy="1417328"/>
            </a:xfrm>
          </p:grpSpPr>
          <p:sp>
            <p:nvSpPr>
              <p:cNvPr id="7622" name="Google Shape;7622;p8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623" name="Google Shape;7623;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24" name="Google Shape;7624;p85"/>
            <p:cNvGrpSpPr/>
            <p:nvPr/>
          </p:nvGrpSpPr>
          <p:grpSpPr>
            <a:xfrm>
              <a:off x="5054918" y="1201875"/>
              <a:ext cx="999548" cy="602711"/>
              <a:chOff x="4306958" y="1082925"/>
              <a:chExt cx="1589359" cy="958358"/>
            </a:xfrm>
          </p:grpSpPr>
          <p:sp>
            <p:nvSpPr>
              <p:cNvPr id="7625" name="Google Shape;7625;p8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626" name="Google Shape;7626;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27" name="Google Shape;7627;p85"/>
            <p:cNvGrpSpPr/>
            <p:nvPr/>
          </p:nvGrpSpPr>
          <p:grpSpPr>
            <a:xfrm>
              <a:off x="4249973" y="1303451"/>
              <a:ext cx="799317" cy="841334"/>
              <a:chOff x="3027033" y="1244439"/>
              <a:chExt cx="1270977" cy="1337786"/>
            </a:xfrm>
          </p:grpSpPr>
          <p:sp>
            <p:nvSpPr>
              <p:cNvPr id="7628" name="Google Shape;7628;p8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629" name="Google Shape;7629;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630" name="Google Shape;7630;p85"/>
          <p:cNvGrpSpPr/>
          <p:nvPr/>
        </p:nvGrpSpPr>
        <p:grpSpPr>
          <a:xfrm>
            <a:off x="1426125" y="3698775"/>
            <a:ext cx="1523534" cy="1459793"/>
            <a:chOff x="2657744" y="2337745"/>
            <a:chExt cx="832987" cy="798137"/>
          </a:xfrm>
        </p:grpSpPr>
        <p:sp>
          <p:nvSpPr>
            <p:cNvPr id="7631" name="Google Shape;7631;p8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2" name="Google Shape;7632;p8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3" name="Google Shape;7633;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4" name="Google Shape;7634;p8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5" name="Google Shape;7635;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6" name="Google Shape;7636;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37" name="Google Shape;7637;p85"/>
          <p:cNvGrpSpPr/>
          <p:nvPr/>
        </p:nvGrpSpPr>
        <p:grpSpPr>
          <a:xfrm>
            <a:off x="6448054" y="3705188"/>
            <a:ext cx="1371139" cy="1447172"/>
            <a:chOff x="3398134" y="2057755"/>
            <a:chExt cx="704087" cy="743130"/>
          </a:xfrm>
        </p:grpSpPr>
        <p:grpSp>
          <p:nvGrpSpPr>
            <p:cNvPr id="7638" name="Google Shape;7638;p85"/>
            <p:cNvGrpSpPr/>
            <p:nvPr/>
          </p:nvGrpSpPr>
          <p:grpSpPr>
            <a:xfrm>
              <a:off x="3398134" y="2290183"/>
              <a:ext cx="315300" cy="219900"/>
              <a:chOff x="3398134" y="2290183"/>
              <a:chExt cx="315300" cy="219900"/>
            </a:xfrm>
          </p:grpSpPr>
          <p:sp>
            <p:nvSpPr>
              <p:cNvPr id="7639" name="Google Shape;7639;p8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640" name="Google Shape;7640;p85"/>
              <p:cNvCxnSpPr>
                <a:stCxn id="763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641" name="Google Shape;7641;p85"/>
            <p:cNvGrpSpPr/>
            <p:nvPr/>
          </p:nvGrpSpPr>
          <p:grpSpPr>
            <a:xfrm>
              <a:off x="3547823" y="2467358"/>
              <a:ext cx="219900" cy="333527"/>
              <a:chOff x="3547823" y="2467358"/>
              <a:chExt cx="219900" cy="333527"/>
            </a:xfrm>
          </p:grpSpPr>
          <p:sp>
            <p:nvSpPr>
              <p:cNvPr id="7642" name="Google Shape;7642;p8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643" name="Google Shape;7643;p8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644" name="Google Shape;7644;p85"/>
            <p:cNvGrpSpPr/>
            <p:nvPr/>
          </p:nvGrpSpPr>
          <p:grpSpPr>
            <a:xfrm>
              <a:off x="3734138" y="2467358"/>
              <a:ext cx="219900" cy="333527"/>
              <a:chOff x="3734138" y="2467358"/>
              <a:chExt cx="219900" cy="333527"/>
            </a:xfrm>
          </p:grpSpPr>
          <p:sp>
            <p:nvSpPr>
              <p:cNvPr id="7645" name="Google Shape;7645;p8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646" name="Google Shape;7646;p8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647" name="Google Shape;7647;p85"/>
            <p:cNvGrpSpPr/>
            <p:nvPr/>
          </p:nvGrpSpPr>
          <p:grpSpPr>
            <a:xfrm>
              <a:off x="3787560" y="2288011"/>
              <a:ext cx="314661" cy="219900"/>
              <a:chOff x="3787560" y="2288011"/>
              <a:chExt cx="314661" cy="219900"/>
            </a:xfrm>
          </p:grpSpPr>
          <p:sp>
            <p:nvSpPr>
              <p:cNvPr id="7648" name="Google Shape;7648;p8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649" name="Google Shape;7649;p8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50" name="Google Shape;7650;p85"/>
            <p:cNvGrpSpPr/>
            <p:nvPr/>
          </p:nvGrpSpPr>
          <p:grpSpPr>
            <a:xfrm>
              <a:off x="3637290" y="2057755"/>
              <a:ext cx="219900" cy="335499"/>
              <a:chOff x="3637290" y="2057755"/>
              <a:chExt cx="219900" cy="335499"/>
            </a:xfrm>
          </p:grpSpPr>
          <p:sp>
            <p:nvSpPr>
              <p:cNvPr id="7651" name="Google Shape;7651;p8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cxnSp>
            <p:nvCxnSpPr>
              <p:cNvPr id="7652" name="Google Shape;7652;p8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53" name="Google Shape;7653;p85"/>
          <p:cNvGrpSpPr/>
          <p:nvPr/>
        </p:nvGrpSpPr>
        <p:grpSpPr>
          <a:xfrm>
            <a:off x="9798499" y="3718579"/>
            <a:ext cx="1420307" cy="1420307"/>
            <a:chOff x="5007123" y="2079403"/>
            <a:chExt cx="687600" cy="687600"/>
          </a:xfrm>
        </p:grpSpPr>
        <p:sp>
          <p:nvSpPr>
            <p:cNvPr id="7654" name="Google Shape;7654;p8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5" name="Google Shape;7655;p8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6" name="Google Shape;7656;p8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7" name="Google Shape;7657;p8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58" name="Google Shape;7658;p85"/>
          <p:cNvGrpSpPr/>
          <p:nvPr/>
        </p:nvGrpSpPr>
        <p:grpSpPr>
          <a:xfrm>
            <a:off x="11417374" y="3707593"/>
            <a:ext cx="1441995" cy="1442367"/>
            <a:chOff x="5797446" y="2063053"/>
            <a:chExt cx="698100" cy="698280"/>
          </a:xfrm>
        </p:grpSpPr>
        <p:sp>
          <p:nvSpPr>
            <p:cNvPr id="7659" name="Google Shape;7659;p8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0" name="Google Shape;7660;p8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1" name="Google Shape;7661;p8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2" name="Google Shape;7662;p8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63" name="Google Shape;7663;p85"/>
          <p:cNvGrpSpPr/>
          <p:nvPr/>
        </p:nvGrpSpPr>
        <p:grpSpPr>
          <a:xfrm>
            <a:off x="16307668" y="6998803"/>
            <a:ext cx="561170" cy="1346328"/>
            <a:chOff x="8075075" y="3754290"/>
            <a:chExt cx="255612" cy="613194"/>
          </a:xfrm>
        </p:grpSpPr>
        <p:grpSp>
          <p:nvGrpSpPr>
            <p:cNvPr id="7664" name="Google Shape;7664;p85"/>
            <p:cNvGrpSpPr/>
            <p:nvPr/>
          </p:nvGrpSpPr>
          <p:grpSpPr>
            <a:xfrm>
              <a:off x="8075075" y="3754290"/>
              <a:ext cx="255612" cy="613194"/>
              <a:chOff x="8075075" y="3754290"/>
              <a:chExt cx="255612" cy="613194"/>
            </a:xfrm>
          </p:grpSpPr>
          <p:sp>
            <p:nvSpPr>
              <p:cNvPr id="7665" name="Google Shape;7665;p8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6" name="Google Shape;7666;p8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667" name="Google Shape;7667;p8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68" name="Google Shape;7668;p85"/>
          <p:cNvGrpSpPr/>
          <p:nvPr/>
        </p:nvGrpSpPr>
        <p:grpSpPr>
          <a:xfrm>
            <a:off x="10541785" y="6976395"/>
            <a:ext cx="940704" cy="1367490"/>
            <a:chOff x="1697726" y="3244179"/>
            <a:chExt cx="788124" cy="1146069"/>
          </a:xfrm>
        </p:grpSpPr>
        <p:sp>
          <p:nvSpPr>
            <p:cNvPr id="7669" name="Google Shape;7669;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0" name="Google Shape;7670;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671" name="Google Shape;7671;p85"/>
          <p:cNvSpPr/>
          <p:nvPr/>
        </p:nvSpPr>
        <p:spPr>
          <a:xfrm>
            <a:off x="16256714" y="6804401"/>
            <a:ext cx="407" cy="8"/>
          </a:xfrm>
          <a:custGeom>
            <a:rect b="b" l="l" r="r" t="t"/>
            <a:pathLst>
              <a:path extrusionOk="0" h="1" w="48">
                <a:moveTo>
                  <a:pt x="48" y="0"/>
                </a:move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72" name="Google Shape;7672;p85"/>
          <p:cNvGrpSpPr/>
          <p:nvPr/>
        </p:nvGrpSpPr>
        <p:grpSpPr>
          <a:xfrm>
            <a:off x="11784086" y="6998799"/>
            <a:ext cx="587782" cy="587690"/>
            <a:chOff x="6134814" y="3754290"/>
            <a:chExt cx="293891" cy="293845"/>
          </a:xfrm>
        </p:grpSpPr>
        <p:sp>
          <p:nvSpPr>
            <p:cNvPr id="7673" name="Google Shape;7673;p8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4" name="Google Shape;7674;p8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75" name="Google Shape;7675;p85"/>
          <p:cNvGrpSpPr/>
          <p:nvPr/>
        </p:nvGrpSpPr>
        <p:grpSpPr>
          <a:xfrm>
            <a:off x="11784086" y="7756142"/>
            <a:ext cx="587782" cy="587782"/>
            <a:chOff x="6134814" y="4086186"/>
            <a:chExt cx="293891" cy="293891"/>
          </a:xfrm>
        </p:grpSpPr>
        <p:sp>
          <p:nvSpPr>
            <p:cNvPr id="7676" name="Google Shape;7676;p8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7" name="Google Shape;7677;p8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678" name="Google Shape;7678;p85"/>
          <p:cNvSpPr/>
          <p:nvPr/>
        </p:nvSpPr>
        <p:spPr>
          <a:xfrm>
            <a:off x="13860940" y="6997194"/>
            <a:ext cx="1219386" cy="134630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679" name="Google Shape;7679;p85"/>
          <p:cNvSpPr/>
          <p:nvPr/>
        </p:nvSpPr>
        <p:spPr>
          <a:xfrm rot="10800000">
            <a:off x="12673465" y="6992669"/>
            <a:ext cx="885878" cy="1351275"/>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80" name="Google Shape;7680;p85"/>
          <p:cNvGrpSpPr/>
          <p:nvPr/>
        </p:nvGrpSpPr>
        <p:grpSpPr>
          <a:xfrm>
            <a:off x="15634036" y="5413527"/>
            <a:ext cx="1245766" cy="1243889"/>
            <a:chOff x="1187048" y="238125"/>
            <a:chExt cx="5256397" cy="5248476"/>
          </a:xfrm>
        </p:grpSpPr>
        <p:sp>
          <p:nvSpPr>
            <p:cNvPr id="7681" name="Google Shape;7681;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2" name="Google Shape;7682;p8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3" name="Google Shape;7683;p8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4" name="Google Shape;7684;p8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85" name="Google Shape;7685;p85"/>
          <p:cNvGrpSpPr/>
          <p:nvPr/>
        </p:nvGrpSpPr>
        <p:grpSpPr>
          <a:xfrm>
            <a:off x="4548246" y="5432745"/>
            <a:ext cx="2621973" cy="1224814"/>
            <a:chOff x="238125" y="1188750"/>
            <a:chExt cx="7140450" cy="3335550"/>
          </a:xfrm>
        </p:grpSpPr>
        <p:sp>
          <p:nvSpPr>
            <p:cNvPr id="7686" name="Google Shape;7686;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7" name="Google Shape;7687;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8" name="Google Shape;7688;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9" name="Google Shape;7689;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0" name="Google Shape;7690;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91" name="Google Shape;7691;p85"/>
          <p:cNvGrpSpPr/>
          <p:nvPr/>
        </p:nvGrpSpPr>
        <p:grpSpPr>
          <a:xfrm>
            <a:off x="13199990" y="5413854"/>
            <a:ext cx="2220598" cy="1243405"/>
            <a:chOff x="238125" y="1335475"/>
            <a:chExt cx="5418735" cy="3034175"/>
          </a:xfrm>
        </p:grpSpPr>
        <p:sp>
          <p:nvSpPr>
            <p:cNvPr id="7692" name="Google Shape;7692;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3" name="Google Shape;7693;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4" name="Google Shape;7694;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695" name="Google Shape;7695;p85"/>
          <p:cNvGrpSpPr/>
          <p:nvPr/>
        </p:nvGrpSpPr>
        <p:grpSpPr>
          <a:xfrm>
            <a:off x="10835310" y="5407648"/>
            <a:ext cx="2148903" cy="1254362"/>
            <a:chOff x="5359127" y="2910889"/>
            <a:chExt cx="1097723" cy="640831"/>
          </a:xfrm>
        </p:grpSpPr>
        <p:grpSp>
          <p:nvGrpSpPr>
            <p:cNvPr id="7696" name="Google Shape;7696;p85"/>
            <p:cNvGrpSpPr/>
            <p:nvPr/>
          </p:nvGrpSpPr>
          <p:grpSpPr>
            <a:xfrm>
              <a:off x="5929791" y="3263088"/>
              <a:ext cx="527060" cy="287097"/>
              <a:chOff x="5929791" y="3263088"/>
              <a:chExt cx="527060" cy="287097"/>
            </a:xfrm>
          </p:grpSpPr>
          <p:sp>
            <p:nvSpPr>
              <p:cNvPr id="7697" name="Google Shape;7697;p8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698" name="Google Shape;7698;p8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699" name="Google Shape;7699;p85"/>
            <p:cNvGrpSpPr/>
            <p:nvPr/>
          </p:nvGrpSpPr>
          <p:grpSpPr>
            <a:xfrm>
              <a:off x="5359127" y="3263089"/>
              <a:ext cx="526428" cy="288631"/>
              <a:chOff x="5359127" y="3263089"/>
              <a:chExt cx="526428" cy="288631"/>
            </a:xfrm>
          </p:grpSpPr>
          <p:sp>
            <p:nvSpPr>
              <p:cNvPr id="7700" name="Google Shape;7700;p8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701" name="Google Shape;7701;p8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702" name="Google Shape;7702;p85"/>
            <p:cNvGrpSpPr/>
            <p:nvPr/>
          </p:nvGrpSpPr>
          <p:grpSpPr>
            <a:xfrm>
              <a:off x="5551525" y="2910889"/>
              <a:ext cx="520901" cy="610283"/>
              <a:chOff x="5551525" y="2910889"/>
              <a:chExt cx="520901" cy="610283"/>
            </a:xfrm>
          </p:grpSpPr>
          <p:sp>
            <p:nvSpPr>
              <p:cNvPr id="7703" name="Google Shape;7703;p8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704" name="Google Shape;7704;p8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705" name="Google Shape;7705;p85"/>
            <p:cNvGrpSpPr/>
            <p:nvPr/>
          </p:nvGrpSpPr>
          <p:grpSpPr>
            <a:xfrm>
              <a:off x="5743962" y="2919100"/>
              <a:ext cx="623674" cy="284502"/>
              <a:chOff x="5743962" y="2919100"/>
              <a:chExt cx="623674" cy="284502"/>
            </a:xfrm>
          </p:grpSpPr>
          <p:sp>
            <p:nvSpPr>
              <p:cNvPr id="7706" name="Google Shape;7706;p8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707" name="Google Shape;7707;p8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grpSp>
        <p:nvGrpSpPr>
          <p:cNvPr id="7708" name="Google Shape;7708;p85"/>
          <p:cNvGrpSpPr/>
          <p:nvPr/>
        </p:nvGrpSpPr>
        <p:grpSpPr>
          <a:xfrm>
            <a:off x="15137737" y="3709071"/>
            <a:ext cx="1749952" cy="1439201"/>
            <a:chOff x="7608988" y="2093194"/>
            <a:chExt cx="817276" cy="672147"/>
          </a:xfrm>
        </p:grpSpPr>
        <p:cxnSp>
          <p:nvCxnSpPr>
            <p:cNvPr id="7709" name="Google Shape;7709;p8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10" name="Google Shape;7710;p8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11" name="Google Shape;7711;p8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12" name="Google Shape;7712;p8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13" name="Google Shape;7713;p8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14" name="Google Shape;7714;p8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15" name="Google Shape;7715;p85"/>
            <p:cNvGrpSpPr/>
            <p:nvPr/>
          </p:nvGrpSpPr>
          <p:grpSpPr>
            <a:xfrm>
              <a:off x="7721175" y="2093194"/>
              <a:ext cx="599587" cy="623846"/>
              <a:chOff x="7721175" y="2093194"/>
              <a:chExt cx="599587" cy="623846"/>
            </a:xfrm>
          </p:grpSpPr>
          <p:grpSp>
            <p:nvGrpSpPr>
              <p:cNvPr id="7716" name="Google Shape;7716;p85"/>
              <p:cNvGrpSpPr/>
              <p:nvPr/>
            </p:nvGrpSpPr>
            <p:grpSpPr>
              <a:xfrm>
                <a:off x="7721175" y="2093194"/>
                <a:ext cx="291605" cy="623846"/>
                <a:chOff x="9405575" y="2061418"/>
                <a:chExt cx="291605" cy="623846"/>
              </a:xfrm>
            </p:grpSpPr>
            <p:sp>
              <p:nvSpPr>
                <p:cNvPr id="7717" name="Google Shape;7717;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8" name="Google Shape;7718;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9" name="Google Shape;7719;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0" name="Google Shape;7720;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1" name="Google Shape;7721;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2" name="Google Shape;7722;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3" name="Google Shape;7723;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24" name="Google Shape;7724;p85"/>
              <p:cNvGrpSpPr/>
              <p:nvPr/>
            </p:nvGrpSpPr>
            <p:grpSpPr>
              <a:xfrm flipH="1">
                <a:off x="8029157" y="2093194"/>
                <a:ext cx="291605" cy="623846"/>
                <a:chOff x="9405575" y="2061418"/>
                <a:chExt cx="291605" cy="623846"/>
              </a:xfrm>
            </p:grpSpPr>
            <p:sp>
              <p:nvSpPr>
                <p:cNvPr id="7725" name="Google Shape;7725;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6" name="Google Shape;7726;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7" name="Google Shape;7727;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8" name="Google Shape;7728;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9" name="Google Shape;7729;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0" name="Google Shape;7730;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1" name="Google Shape;7731;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7732" name="Google Shape;7732;p85"/>
          <p:cNvGrpSpPr/>
          <p:nvPr/>
        </p:nvGrpSpPr>
        <p:grpSpPr>
          <a:xfrm>
            <a:off x="8026609" y="1941877"/>
            <a:ext cx="1425113" cy="1571802"/>
            <a:chOff x="4206459" y="1191441"/>
            <a:chExt cx="712557" cy="785901"/>
          </a:xfrm>
        </p:grpSpPr>
        <p:sp>
          <p:nvSpPr>
            <p:cNvPr id="7733" name="Google Shape;7733;p8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4" name="Google Shape;7734;p8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5" name="Google Shape;7735;p8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6" name="Google Shape;7736;p8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737" name="Google Shape;7737;p85"/>
            <p:cNvGrpSpPr/>
            <p:nvPr/>
          </p:nvGrpSpPr>
          <p:grpSpPr>
            <a:xfrm>
              <a:off x="4644280" y="1290523"/>
              <a:ext cx="143716" cy="29463"/>
              <a:chOff x="4644280" y="1290523"/>
              <a:chExt cx="143716" cy="29463"/>
            </a:xfrm>
          </p:grpSpPr>
          <p:sp>
            <p:nvSpPr>
              <p:cNvPr id="7738" name="Google Shape;7738;p8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9" name="Google Shape;7739;p8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0" name="Google Shape;7740;p8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1" name="Google Shape;7741;p8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42" name="Google Shape;7742;p85"/>
            <p:cNvGrpSpPr/>
            <p:nvPr/>
          </p:nvGrpSpPr>
          <p:grpSpPr>
            <a:xfrm>
              <a:off x="4356567" y="1191441"/>
              <a:ext cx="143690" cy="29488"/>
              <a:chOff x="4356567" y="1191441"/>
              <a:chExt cx="143690" cy="29488"/>
            </a:xfrm>
          </p:grpSpPr>
          <p:sp>
            <p:nvSpPr>
              <p:cNvPr id="7743" name="Google Shape;7743;p8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4" name="Google Shape;7744;p8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5" name="Google Shape;7745;p8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6" name="Google Shape;7746;p8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47" name="Google Shape;7747;p85"/>
            <p:cNvGrpSpPr/>
            <p:nvPr/>
          </p:nvGrpSpPr>
          <p:grpSpPr>
            <a:xfrm>
              <a:off x="4339009" y="1863727"/>
              <a:ext cx="143703" cy="29476"/>
              <a:chOff x="4339009" y="1863727"/>
              <a:chExt cx="143703" cy="29476"/>
            </a:xfrm>
          </p:grpSpPr>
          <p:sp>
            <p:nvSpPr>
              <p:cNvPr id="7748" name="Google Shape;7748;p8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9" name="Google Shape;7749;p8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0" name="Google Shape;7750;p8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1" name="Google Shape;7751;p8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2" name="Google Shape;7752;p85"/>
            <p:cNvGrpSpPr/>
            <p:nvPr/>
          </p:nvGrpSpPr>
          <p:grpSpPr>
            <a:xfrm>
              <a:off x="4206459" y="1607315"/>
              <a:ext cx="29539" cy="142899"/>
              <a:chOff x="4206459" y="1607315"/>
              <a:chExt cx="29539" cy="142899"/>
            </a:xfrm>
          </p:grpSpPr>
          <p:sp>
            <p:nvSpPr>
              <p:cNvPr id="7753" name="Google Shape;7753;p8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4" name="Google Shape;7754;p8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5" name="Google Shape;7755;p8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6" name="Google Shape;7756;p8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757" name="Google Shape;7757;p8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8" name="Google Shape;7758;p8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9" name="Google Shape;7759;p8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0" name="Google Shape;7760;p8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761" name="Google Shape;7761;p85"/>
            <p:cNvGrpSpPr/>
            <p:nvPr/>
          </p:nvGrpSpPr>
          <p:grpSpPr>
            <a:xfrm>
              <a:off x="4889463" y="1423737"/>
              <a:ext cx="29552" cy="142899"/>
              <a:chOff x="4889463" y="1423737"/>
              <a:chExt cx="29552" cy="142899"/>
            </a:xfrm>
          </p:grpSpPr>
          <p:sp>
            <p:nvSpPr>
              <p:cNvPr id="7762" name="Google Shape;7762;p8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3" name="Google Shape;7763;p8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4" name="Google Shape;7764;p8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5" name="Google Shape;7765;p8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66" name="Google Shape;7766;p85"/>
            <p:cNvGrpSpPr/>
            <p:nvPr/>
          </p:nvGrpSpPr>
          <p:grpSpPr>
            <a:xfrm>
              <a:off x="4771663" y="1876896"/>
              <a:ext cx="108651" cy="100447"/>
              <a:chOff x="4771663" y="1876896"/>
              <a:chExt cx="108651" cy="100447"/>
            </a:xfrm>
          </p:grpSpPr>
          <p:sp>
            <p:nvSpPr>
              <p:cNvPr id="7767" name="Google Shape;7767;p8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8" name="Google Shape;7768;p8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9" name="Google Shape;7769;p8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0" name="Google Shape;7770;p8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771" name="Google Shape;7771;p85"/>
          <p:cNvGrpSpPr/>
          <p:nvPr/>
        </p:nvGrpSpPr>
        <p:grpSpPr>
          <a:xfrm>
            <a:off x="8017559" y="3708322"/>
            <a:ext cx="1582574" cy="1440699"/>
            <a:chOff x="267375" y="1071875"/>
            <a:chExt cx="470500" cy="428550"/>
          </a:xfrm>
        </p:grpSpPr>
        <p:sp>
          <p:nvSpPr>
            <p:cNvPr id="7772" name="Google Shape;7772;p8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3" name="Google Shape;7773;p8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4" name="Google Shape;7774;p8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5" name="Google Shape;7775;p8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6" name="Google Shape;7776;p8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7" name="Google Shape;7777;p8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8" name="Google Shape;7778;p8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9" name="Google Shape;7779;p8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0" name="Google Shape;7780;p85"/>
          <p:cNvGrpSpPr/>
          <p:nvPr/>
        </p:nvGrpSpPr>
        <p:grpSpPr>
          <a:xfrm>
            <a:off x="1418550" y="6997582"/>
            <a:ext cx="2816888" cy="1346332"/>
            <a:chOff x="712664" y="3693287"/>
            <a:chExt cx="1460738" cy="698160"/>
          </a:xfrm>
        </p:grpSpPr>
        <p:grpSp>
          <p:nvGrpSpPr>
            <p:cNvPr id="7781" name="Google Shape;7781;p85"/>
            <p:cNvGrpSpPr/>
            <p:nvPr/>
          </p:nvGrpSpPr>
          <p:grpSpPr>
            <a:xfrm>
              <a:off x="1380079" y="4133090"/>
              <a:ext cx="234048" cy="258099"/>
              <a:chOff x="1380079" y="4133090"/>
              <a:chExt cx="234048" cy="258099"/>
            </a:xfrm>
          </p:grpSpPr>
          <p:sp>
            <p:nvSpPr>
              <p:cNvPr id="7782" name="Google Shape;7782;p8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3" name="Google Shape;7783;p8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4" name="Google Shape;7784;p8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5" name="Google Shape;7785;p85"/>
            <p:cNvGrpSpPr/>
            <p:nvPr/>
          </p:nvGrpSpPr>
          <p:grpSpPr>
            <a:xfrm>
              <a:off x="884610" y="3864082"/>
              <a:ext cx="1118566" cy="527275"/>
              <a:chOff x="890961" y="3865463"/>
              <a:chExt cx="1115221" cy="525698"/>
            </a:xfrm>
          </p:grpSpPr>
          <p:sp>
            <p:nvSpPr>
              <p:cNvPr id="7786" name="Google Shape;7786;p8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7" name="Google Shape;7787;p8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8" name="Google Shape;7788;p8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9" name="Google Shape;7789;p85"/>
            <p:cNvGrpSpPr/>
            <p:nvPr/>
          </p:nvGrpSpPr>
          <p:grpSpPr>
            <a:xfrm>
              <a:off x="712664" y="3693287"/>
              <a:ext cx="1460738" cy="698160"/>
              <a:chOff x="712664" y="3693025"/>
              <a:chExt cx="1460738" cy="698160"/>
            </a:xfrm>
          </p:grpSpPr>
          <p:sp>
            <p:nvSpPr>
              <p:cNvPr id="7790" name="Google Shape;7790;p8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1" name="Google Shape;7791;p8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2" name="Google Shape;7792;p8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3" name="Google Shape;7793;p8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4" name="Google Shape;7794;p8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5" name="Google Shape;7795;p8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796" name="Google Shape;7796;p85"/>
          <p:cNvGrpSpPr/>
          <p:nvPr/>
        </p:nvGrpSpPr>
        <p:grpSpPr>
          <a:xfrm>
            <a:off x="6293980" y="1941877"/>
            <a:ext cx="1590971" cy="1477662"/>
            <a:chOff x="3348603" y="1236445"/>
            <a:chExt cx="749256" cy="695894"/>
          </a:xfrm>
        </p:grpSpPr>
        <p:grpSp>
          <p:nvGrpSpPr>
            <p:cNvPr id="7797" name="Google Shape;7797;p85"/>
            <p:cNvGrpSpPr/>
            <p:nvPr/>
          </p:nvGrpSpPr>
          <p:grpSpPr>
            <a:xfrm>
              <a:off x="3583779" y="1236445"/>
              <a:ext cx="293795" cy="285811"/>
              <a:chOff x="3750225" y="1774000"/>
              <a:chExt cx="149575" cy="145525"/>
            </a:xfrm>
          </p:grpSpPr>
          <p:sp>
            <p:nvSpPr>
              <p:cNvPr id="7798" name="Google Shape;7798;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9" name="Google Shape;7799;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0" name="Google Shape;7800;p85"/>
            <p:cNvGrpSpPr/>
            <p:nvPr/>
          </p:nvGrpSpPr>
          <p:grpSpPr>
            <a:xfrm>
              <a:off x="3775534" y="1462599"/>
              <a:ext cx="322325" cy="285958"/>
              <a:chOff x="3847850" y="1889150"/>
              <a:chExt cx="164100" cy="145600"/>
            </a:xfrm>
          </p:grpSpPr>
          <p:sp>
            <p:nvSpPr>
              <p:cNvPr id="7801" name="Google Shape;7801;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2" name="Google Shape;7802;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3" name="Google Shape;7803;p85"/>
            <p:cNvGrpSpPr/>
            <p:nvPr/>
          </p:nvGrpSpPr>
          <p:grpSpPr>
            <a:xfrm>
              <a:off x="3545329" y="1646528"/>
              <a:ext cx="293746" cy="285811"/>
              <a:chOff x="3730650" y="1982800"/>
              <a:chExt cx="149550" cy="145525"/>
            </a:xfrm>
          </p:grpSpPr>
          <p:sp>
            <p:nvSpPr>
              <p:cNvPr id="7804" name="Google Shape;7804;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5" name="Google Shape;7805;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6" name="Google Shape;7806;p85"/>
            <p:cNvGrpSpPr/>
            <p:nvPr/>
          </p:nvGrpSpPr>
          <p:grpSpPr>
            <a:xfrm>
              <a:off x="3348603" y="1415046"/>
              <a:ext cx="294384" cy="284387"/>
              <a:chOff x="3630494" y="1864938"/>
              <a:chExt cx="149875" cy="144800"/>
            </a:xfrm>
          </p:grpSpPr>
          <p:sp>
            <p:nvSpPr>
              <p:cNvPr id="7807" name="Google Shape;7807;p8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8" name="Google Shape;7808;p8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809" name="Google Shape;7809;p85"/>
          <p:cNvGrpSpPr/>
          <p:nvPr/>
        </p:nvGrpSpPr>
        <p:grpSpPr>
          <a:xfrm>
            <a:off x="4537035" y="6987669"/>
            <a:ext cx="2649848" cy="1356166"/>
            <a:chOff x="2413923" y="3711366"/>
            <a:chExt cx="1374117" cy="703260"/>
          </a:xfrm>
        </p:grpSpPr>
        <p:grpSp>
          <p:nvGrpSpPr>
            <p:cNvPr id="7810" name="Google Shape;7810;p85"/>
            <p:cNvGrpSpPr/>
            <p:nvPr/>
          </p:nvGrpSpPr>
          <p:grpSpPr>
            <a:xfrm>
              <a:off x="2413923" y="3711366"/>
              <a:ext cx="1374117" cy="703260"/>
              <a:chOff x="2413923" y="3711366"/>
              <a:chExt cx="1374117" cy="703260"/>
            </a:xfrm>
          </p:grpSpPr>
          <p:sp>
            <p:nvSpPr>
              <p:cNvPr id="7811" name="Google Shape;7811;p8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812" name="Google Shape;7812;p85"/>
              <p:cNvGrpSpPr/>
              <p:nvPr/>
            </p:nvGrpSpPr>
            <p:grpSpPr>
              <a:xfrm>
                <a:off x="2600284" y="3808654"/>
                <a:ext cx="234506" cy="138009"/>
                <a:chOff x="2600284" y="3808654"/>
                <a:chExt cx="234506" cy="138009"/>
              </a:xfrm>
            </p:grpSpPr>
            <p:sp>
              <p:nvSpPr>
                <p:cNvPr id="7813" name="Google Shape;7813;p85"/>
                <p:cNvSpPr/>
                <p:nvPr/>
              </p:nvSpPr>
              <p:spPr>
                <a:xfrm>
                  <a:off x="2767890"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14" name="Google Shape;7814;p8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5" name="Google Shape;7815;p85"/>
              <p:cNvGrpSpPr/>
              <p:nvPr/>
            </p:nvGrpSpPr>
            <p:grpSpPr>
              <a:xfrm>
                <a:off x="3359659" y="3805664"/>
                <a:ext cx="232294" cy="141000"/>
                <a:chOff x="3359659" y="3805664"/>
                <a:chExt cx="232294" cy="141000"/>
              </a:xfrm>
            </p:grpSpPr>
            <p:sp>
              <p:nvSpPr>
                <p:cNvPr id="7816" name="Google Shape;7816;p85"/>
                <p:cNvSpPr/>
                <p:nvPr/>
              </p:nvSpPr>
              <p:spPr>
                <a:xfrm>
                  <a:off x="3359659"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17" name="Google Shape;7817;p8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8" name="Google Shape;7818;p85"/>
              <p:cNvGrpSpPr/>
              <p:nvPr/>
            </p:nvGrpSpPr>
            <p:grpSpPr>
              <a:xfrm>
                <a:off x="3067316" y="3711366"/>
                <a:ext cx="66900" cy="166809"/>
                <a:chOff x="3067316" y="3711366"/>
                <a:chExt cx="66900" cy="166809"/>
              </a:xfrm>
            </p:grpSpPr>
            <p:sp>
              <p:nvSpPr>
                <p:cNvPr id="7819" name="Google Shape;7819;p85"/>
                <p:cNvSpPr/>
                <p:nvPr/>
              </p:nvSpPr>
              <p:spPr>
                <a:xfrm>
                  <a:off x="3067316" y="381127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20" name="Google Shape;7820;p8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21" name="Google Shape;7821;p85"/>
              <p:cNvGrpSpPr/>
              <p:nvPr/>
            </p:nvGrpSpPr>
            <p:grpSpPr>
              <a:xfrm>
                <a:off x="2413923" y="4058666"/>
                <a:ext cx="224119" cy="66900"/>
                <a:chOff x="2413923" y="4058666"/>
                <a:chExt cx="224119" cy="66900"/>
              </a:xfrm>
            </p:grpSpPr>
            <p:sp>
              <p:nvSpPr>
                <p:cNvPr id="7822" name="Google Shape;7822;p85"/>
                <p:cNvSpPr/>
                <p:nvPr/>
              </p:nvSpPr>
              <p:spPr>
                <a:xfrm>
                  <a:off x="2571142"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23" name="Google Shape;7823;p8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24" name="Google Shape;7824;p85"/>
              <p:cNvGrpSpPr/>
              <p:nvPr/>
            </p:nvGrpSpPr>
            <p:grpSpPr>
              <a:xfrm>
                <a:off x="3564643" y="4058666"/>
                <a:ext cx="223397" cy="66900"/>
                <a:chOff x="3564643" y="4058666"/>
                <a:chExt cx="223397" cy="66900"/>
              </a:xfrm>
            </p:grpSpPr>
            <p:sp>
              <p:nvSpPr>
                <p:cNvPr id="7825" name="Google Shape;7825;p85"/>
                <p:cNvSpPr/>
                <p:nvPr/>
              </p:nvSpPr>
              <p:spPr>
                <a:xfrm>
                  <a:off x="3564643"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26" name="Google Shape;7826;p8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827" name="Google Shape;7827;p85"/>
            <p:cNvGrpSpPr/>
            <p:nvPr/>
          </p:nvGrpSpPr>
          <p:grpSpPr>
            <a:xfrm>
              <a:off x="2633353" y="3965763"/>
              <a:ext cx="933975" cy="445687"/>
              <a:chOff x="2633353" y="3965763"/>
              <a:chExt cx="933975" cy="445687"/>
            </a:xfrm>
          </p:grpSpPr>
          <p:sp>
            <p:nvSpPr>
              <p:cNvPr id="7828" name="Google Shape;7828;p8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9" name="Google Shape;7829;p8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830" name="Google Shape;7830;p85"/>
          <p:cNvGrpSpPr/>
          <p:nvPr/>
        </p:nvGrpSpPr>
        <p:grpSpPr>
          <a:xfrm>
            <a:off x="12785579" y="2088764"/>
            <a:ext cx="2262174" cy="1174766"/>
            <a:chOff x="238125" y="999450"/>
            <a:chExt cx="7140700" cy="3708225"/>
          </a:xfrm>
        </p:grpSpPr>
        <p:sp>
          <p:nvSpPr>
            <p:cNvPr id="7831" name="Google Shape;7831;p8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2" name="Google Shape;7832;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3" name="Google Shape;7833;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4" name="Google Shape;7834;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5" name="Google Shape;7835;p8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6" name="Google Shape;7836;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7" name="Google Shape;7837;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8" name="Google Shape;7838;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9" name="Google Shape;7839;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0" name="Google Shape;7840;p85"/>
          <p:cNvGrpSpPr/>
          <p:nvPr/>
        </p:nvGrpSpPr>
        <p:grpSpPr>
          <a:xfrm>
            <a:off x="7488479" y="6987753"/>
            <a:ext cx="2751708" cy="1356262"/>
            <a:chOff x="3913765" y="3641905"/>
            <a:chExt cx="1522805" cy="750560"/>
          </a:xfrm>
        </p:grpSpPr>
        <p:grpSp>
          <p:nvGrpSpPr>
            <p:cNvPr id="7841" name="Google Shape;7841;p85"/>
            <p:cNvGrpSpPr/>
            <p:nvPr/>
          </p:nvGrpSpPr>
          <p:grpSpPr>
            <a:xfrm>
              <a:off x="3913765" y="3997002"/>
              <a:ext cx="1522805" cy="395463"/>
              <a:chOff x="3913765" y="3997002"/>
              <a:chExt cx="1522805" cy="395463"/>
            </a:xfrm>
          </p:grpSpPr>
          <p:grpSp>
            <p:nvGrpSpPr>
              <p:cNvPr id="7842" name="Google Shape;7842;p85"/>
              <p:cNvGrpSpPr/>
              <p:nvPr/>
            </p:nvGrpSpPr>
            <p:grpSpPr>
              <a:xfrm>
                <a:off x="3913765" y="4138659"/>
                <a:ext cx="507602" cy="253806"/>
                <a:chOff x="3913765" y="4138659"/>
                <a:chExt cx="507602" cy="253806"/>
              </a:xfrm>
            </p:grpSpPr>
            <p:sp>
              <p:nvSpPr>
                <p:cNvPr id="7843" name="Google Shape;7843;p8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4" name="Google Shape;7844;p8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rPr lang="en" sz="2800"/>
                    <a:t>     </a:t>
                  </a:r>
                  <a:endParaRPr sz="2800"/>
                </a:p>
              </p:txBody>
            </p:sp>
          </p:grpSp>
          <p:grpSp>
            <p:nvGrpSpPr>
              <p:cNvPr id="7845" name="Google Shape;7845;p85"/>
              <p:cNvGrpSpPr/>
              <p:nvPr/>
            </p:nvGrpSpPr>
            <p:grpSpPr>
              <a:xfrm>
                <a:off x="4421361" y="3997002"/>
                <a:ext cx="507618" cy="395463"/>
                <a:chOff x="4421361" y="3997002"/>
                <a:chExt cx="507618" cy="395463"/>
              </a:xfrm>
            </p:grpSpPr>
            <p:sp>
              <p:nvSpPr>
                <p:cNvPr id="7846" name="Google Shape;7846;p8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7" name="Google Shape;7847;p8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8" name="Google Shape;7848;p85"/>
              <p:cNvGrpSpPr/>
              <p:nvPr/>
            </p:nvGrpSpPr>
            <p:grpSpPr>
              <a:xfrm>
                <a:off x="4928973" y="4189418"/>
                <a:ext cx="507596" cy="203047"/>
                <a:chOff x="4928973" y="4189418"/>
                <a:chExt cx="507596" cy="203047"/>
              </a:xfrm>
            </p:grpSpPr>
            <p:sp>
              <p:nvSpPr>
                <p:cNvPr id="7849" name="Google Shape;7849;p8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0" name="Google Shape;7850;p8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851" name="Google Shape;7851;p85"/>
            <p:cNvGrpSpPr/>
            <p:nvPr/>
          </p:nvGrpSpPr>
          <p:grpSpPr>
            <a:xfrm>
              <a:off x="4482186" y="3641905"/>
              <a:ext cx="397605" cy="349784"/>
              <a:chOff x="2906375" y="1159725"/>
              <a:chExt cx="1860575" cy="1636800"/>
            </a:xfrm>
          </p:grpSpPr>
          <p:sp>
            <p:nvSpPr>
              <p:cNvPr id="7852" name="Google Shape;7852;p8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3" name="Google Shape;7853;p8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854" name="Google Shape;7854;p8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5" name="Google Shape;7855;p8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856" name="Google Shape;7856;p85"/>
          <p:cNvGrpSpPr/>
          <p:nvPr/>
        </p:nvGrpSpPr>
        <p:grpSpPr>
          <a:xfrm>
            <a:off x="13057898" y="3707605"/>
            <a:ext cx="1881474" cy="1442133"/>
            <a:chOff x="6599718" y="2068734"/>
            <a:chExt cx="940737" cy="721067"/>
          </a:xfrm>
        </p:grpSpPr>
        <p:sp>
          <p:nvSpPr>
            <p:cNvPr id="7857" name="Google Shape;7857;p8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8" name="Google Shape;7858;p8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9" name="Google Shape;7859;p8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0" name="Google Shape;7860;p8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1" name="Google Shape;7861;p8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2" name="Google Shape;7862;p8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863" name="Google Shape;7863;p85"/>
            <p:cNvGrpSpPr/>
            <p:nvPr/>
          </p:nvGrpSpPr>
          <p:grpSpPr>
            <a:xfrm>
              <a:off x="6836957" y="2068734"/>
              <a:ext cx="461892" cy="721067"/>
              <a:chOff x="6836957" y="2068734"/>
              <a:chExt cx="461892" cy="721067"/>
            </a:xfrm>
          </p:grpSpPr>
          <p:sp>
            <p:nvSpPr>
              <p:cNvPr id="7864" name="Google Shape;7864;p8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5" name="Google Shape;7865;p8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6" name="Google Shape;7866;p8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7" name="Google Shape;7867;p8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8" name="Google Shape;7868;p8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9" name="Google Shape;7869;p8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870" name="Google Shape;7870;p85"/>
              <p:cNvGrpSpPr/>
              <p:nvPr/>
            </p:nvGrpSpPr>
            <p:grpSpPr>
              <a:xfrm>
                <a:off x="6836957" y="2068734"/>
                <a:ext cx="461892" cy="721067"/>
                <a:chOff x="6836957" y="2068734"/>
                <a:chExt cx="461892" cy="721067"/>
              </a:xfrm>
            </p:grpSpPr>
            <p:sp>
              <p:nvSpPr>
                <p:cNvPr id="7871" name="Google Shape;7871;p8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2" name="Google Shape;7872;p8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3" name="Google Shape;7873;p8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4" name="Google Shape;7874;p8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5" name="Google Shape;7875;p8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6" name="Google Shape;7876;p8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7" name="Google Shape;7877;p8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7878" name="Google Shape;7878;p85"/>
          <p:cNvGrpSpPr/>
          <p:nvPr/>
        </p:nvGrpSpPr>
        <p:grpSpPr>
          <a:xfrm>
            <a:off x="4824535" y="3716298"/>
            <a:ext cx="1425154" cy="1424748"/>
            <a:chOff x="2559249" y="2069323"/>
            <a:chExt cx="685566" cy="685634"/>
          </a:xfrm>
        </p:grpSpPr>
        <p:sp>
          <p:nvSpPr>
            <p:cNvPr id="7879" name="Google Shape;7879;p8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0" name="Google Shape;7880;p8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1" name="Google Shape;7881;p8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2" name="Google Shape;7882;p8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3" name="Google Shape;7883;p8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4" name="Google Shape;7884;p8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5" name="Google Shape;7885;p8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6" name="Google Shape;7886;p8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7" name="Google Shape;7887;p8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8" name="Google Shape;7888;p8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9" name="Google Shape;7889;p8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0" name="Google Shape;7890;p8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1" name="Google Shape;7891;p8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92" name="Google Shape;7892;p85"/>
          <p:cNvGrpSpPr/>
          <p:nvPr/>
        </p:nvGrpSpPr>
        <p:grpSpPr>
          <a:xfrm>
            <a:off x="15189410" y="1941877"/>
            <a:ext cx="1691290" cy="1423823"/>
            <a:chOff x="951975" y="315800"/>
            <a:chExt cx="5860325" cy="4933550"/>
          </a:xfrm>
        </p:grpSpPr>
        <p:sp>
          <p:nvSpPr>
            <p:cNvPr id="7893" name="Google Shape;7893;p8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4" name="Google Shape;7894;p8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5" name="Google Shape;7895;p8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6" name="Google Shape;7896;p8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7" name="Google Shape;7897;p8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8" name="Google Shape;7898;p8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9" name="Google Shape;7899;p8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00" name="Google Shape;7900;p8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01" name="Google Shape;7901;p85"/>
          <p:cNvGrpSpPr/>
          <p:nvPr/>
        </p:nvGrpSpPr>
        <p:grpSpPr>
          <a:xfrm>
            <a:off x="7383668" y="5414094"/>
            <a:ext cx="3235865" cy="1243448"/>
            <a:chOff x="3862800" y="3038525"/>
            <a:chExt cx="1329006" cy="510698"/>
          </a:xfrm>
        </p:grpSpPr>
        <p:sp>
          <p:nvSpPr>
            <p:cNvPr id="7902" name="Google Shape;7902;p8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3" name="Google Shape;7903;p8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04" name="Google Shape;7904;p85"/>
            <p:cNvGrpSpPr/>
            <p:nvPr/>
          </p:nvGrpSpPr>
          <p:grpSpPr>
            <a:xfrm>
              <a:off x="3967075" y="3040337"/>
              <a:ext cx="1019927" cy="402126"/>
              <a:chOff x="3967075" y="3040337"/>
              <a:chExt cx="1019927" cy="402126"/>
            </a:xfrm>
          </p:grpSpPr>
          <p:sp>
            <p:nvSpPr>
              <p:cNvPr id="7905" name="Google Shape;7905;p8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6" name="Google Shape;7906;p8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07" name="Google Shape;7907;p85"/>
            <p:cNvGrpSpPr/>
            <p:nvPr/>
          </p:nvGrpSpPr>
          <p:grpSpPr>
            <a:xfrm>
              <a:off x="4186700" y="3040337"/>
              <a:ext cx="390475" cy="183289"/>
              <a:chOff x="4186700" y="3040337"/>
              <a:chExt cx="390475" cy="183289"/>
            </a:xfrm>
          </p:grpSpPr>
          <p:sp>
            <p:nvSpPr>
              <p:cNvPr id="7908" name="Google Shape;7908;p8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9" name="Google Shape;7909;p8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10" name="Google Shape;7910;p85"/>
            <p:cNvGrpSpPr/>
            <p:nvPr/>
          </p:nvGrpSpPr>
          <p:grpSpPr>
            <a:xfrm>
              <a:off x="4073727" y="3040337"/>
              <a:ext cx="697794" cy="296263"/>
              <a:chOff x="4073727" y="3040337"/>
              <a:chExt cx="697794" cy="296263"/>
            </a:xfrm>
          </p:grpSpPr>
          <p:sp>
            <p:nvSpPr>
              <p:cNvPr id="7911" name="Google Shape;7911;p8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2" name="Google Shape;7912;p8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13" name="Google Shape;7913;p85"/>
            <p:cNvGrpSpPr/>
            <p:nvPr/>
          </p:nvGrpSpPr>
          <p:grpSpPr>
            <a:xfrm>
              <a:off x="3862800" y="3038525"/>
              <a:ext cx="1329006" cy="510698"/>
              <a:chOff x="3862800" y="3038525"/>
              <a:chExt cx="1329006" cy="510698"/>
            </a:xfrm>
          </p:grpSpPr>
          <p:sp>
            <p:nvSpPr>
              <p:cNvPr id="7914" name="Google Shape;7914;p8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5" name="Google Shape;7915;p8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916" name="Google Shape;7916;p85"/>
          <p:cNvGrpSpPr/>
          <p:nvPr/>
        </p:nvGrpSpPr>
        <p:grpSpPr>
          <a:xfrm>
            <a:off x="1400311" y="1941877"/>
            <a:ext cx="1766410" cy="1550352"/>
            <a:chOff x="649648" y="271400"/>
            <a:chExt cx="6215377" cy="5455143"/>
          </a:xfrm>
        </p:grpSpPr>
        <p:sp>
          <p:nvSpPr>
            <p:cNvPr id="7917" name="Google Shape;7917;p8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8" name="Google Shape;7918;p8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9" name="Google Shape;7919;p8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0" name="Google Shape;7920;p8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1" name="Google Shape;7921;p8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2" name="Google Shape;7922;p8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3" name="Google Shape;7923;p8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4" name="Google Shape;7924;p8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5" name="Google Shape;7925;p8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6" name="Google Shape;7926;p8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7" name="Google Shape;7927;p8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8" name="Google Shape;7928;p8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29" name="Google Shape;7929;p85"/>
          <p:cNvGrpSpPr/>
          <p:nvPr/>
        </p:nvGrpSpPr>
        <p:grpSpPr>
          <a:xfrm>
            <a:off x="4616914" y="1941877"/>
            <a:ext cx="1535408" cy="1630978"/>
            <a:chOff x="2499700" y="1135950"/>
            <a:chExt cx="732402" cy="777990"/>
          </a:xfrm>
        </p:grpSpPr>
        <p:grpSp>
          <p:nvGrpSpPr>
            <p:cNvPr id="7930" name="Google Shape;7930;p85"/>
            <p:cNvGrpSpPr/>
            <p:nvPr/>
          </p:nvGrpSpPr>
          <p:grpSpPr>
            <a:xfrm>
              <a:off x="2499700" y="1135950"/>
              <a:ext cx="732402" cy="694705"/>
              <a:chOff x="2499700" y="1135950"/>
              <a:chExt cx="732402" cy="694705"/>
            </a:xfrm>
          </p:grpSpPr>
          <p:sp>
            <p:nvSpPr>
              <p:cNvPr id="7931" name="Google Shape;7931;p8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32" name="Google Shape;7932;p8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3" name="Google Shape;7933;p8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4" name="Google Shape;7934;p8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5" name="Google Shape;7935;p8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6" name="Google Shape;7936;p8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7" name="Google Shape;7937;p8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8" name="Google Shape;7938;p8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9" name="Google Shape;7939;p8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0" name="Google Shape;7940;p8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1" name="Google Shape;7941;p8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2" name="Google Shape;7942;p8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3" name="Google Shape;7943;p8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4" name="Google Shape;7944;p8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5" name="Google Shape;7945;p8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6" name="Google Shape;7946;p8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7" name="Google Shape;7947;p8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8" name="Google Shape;7948;p8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49" name="Google Shape;7949;p8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0" name="Google Shape;7950;p8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1" name="Google Shape;7951;p8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2" name="Google Shape;7952;p8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3" name="Google Shape;7953;p8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4" name="Google Shape;7954;p8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5" name="Google Shape;7955;p8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6" name="Google Shape;7956;p8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7" name="Google Shape;7957;p8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58" name="Google Shape;7958;p85"/>
            <p:cNvGrpSpPr/>
            <p:nvPr/>
          </p:nvGrpSpPr>
          <p:grpSpPr>
            <a:xfrm>
              <a:off x="2517909" y="1188726"/>
              <a:ext cx="702702" cy="725214"/>
              <a:chOff x="2517909" y="1188726"/>
              <a:chExt cx="702702" cy="725214"/>
            </a:xfrm>
          </p:grpSpPr>
          <p:sp>
            <p:nvSpPr>
              <p:cNvPr id="7959" name="Google Shape;7959;p8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0" name="Google Shape;7960;p8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1" name="Google Shape;7961;p8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2" name="Google Shape;7962;p8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3" name="Google Shape;7963;p8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964" name="Google Shape;7964;p85"/>
          <p:cNvGrpSpPr/>
          <p:nvPr/>
        </p:nvGrpSpPr>
        <p:grpSpPr>
          <a:xfrm>
            <a:off x="3308379" y="1941877"/>
            <a:ext cx="1166878" cy="1740457"/>
            <a:chOff x="1716825" y="1121550"/>
            <a:chExt cx="622800" cy="928938"/>
          </a:xfrm>
        </p:grpSpPr>
        <p:grpSp>
          <p:nvGrpSpPr>
            <p:cNvPr id="7965" name="Google Shape;7965;p85"/>
            <p:cNvGrpSpPr/>
            <p:nvPr/>
          </p:nvGrpSpPr>
          <p:grpSpPr>
            <a:xfrm>
              <a:off x="1716825" y="1121550"/>
              <a:ext cx="622800" cy="928938"/>
              <a:chOff x="1716825" y="1121550"/>
              <a:chExt cx="622800" cy="928938"/>
            </a:xfrm>
          </p:grpSpPr>
          <p:cxnSp>
            <p:nvCxnSpPr>
              <p:cNvPr id="7966" name="Google Shape;7966;p8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67" name="Google Shape;7967;p8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968" name="Google Shape;7968;p85"/>
            <p:cNvGrpSpPr/>
            <p:nvPr/>
          </p:nvGrpSpPr>
          <p:grpSpPr>
            <a:xfrm>
              <a:off x="1768050" y="1172775"/>
              <a:ext cx="520200" cy="832000"/>
              <a:chOff x="1768050" y="1172775"/>
              <a:chExt cx="520200" cy="832000"/>
            </a:xfrm>
          </p:grpSpPr>
          <p:cxnSp>
            <p:nvCxnSpPr>
              <p:cNvPr id="7969" name="Google Shape;7969;p8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70" name="Google Shape;7970;p8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971" name="Google Shape;7971;p85"/>
            <p:cNvGrpSpPr/>
            <p:nvPr/>
          </p:nvGrpSpPr>
          <p:grpSpPr>
            <a:xfrm>
              <a:off x="1820100" y="1225475"/>
              <a:ext cx="416400" cy="729575"/>
              <a:chOff x="1820100" y="1225475"/>
              <a:chExt cx="416400" cy="729575"/>
            </a:xfrm>
          </p:grpSpPr>
          <p:cxnSp>
            <p:nvCxnSpPr>
              <p:cNvPr id="7972" name="Google Shape;7972;p8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73" name="Google Shape;7973;p8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974" name="Google Shape;7974;p85"/>
            <p:cNvGrpSpPr/>
            <p:nvPr/>
          </p:nvGrpSpPr>
          <p:grpSpPr>
            <a:xfrm>
              <a:off x="1874250" y="1278825"/>
              <a:ext cx="308100" cy="605275"/>
              <a:chOff x="1874250" y="1278825"/>
              <a:chExt cx="308100" cy="605275"/>
            </a:xfrm>
          </p:grpSpPr>
          <p:cxnSp>
            <p:nvCxnSpPr>
              <p:cNvPr id="7975" name="Google Shape;7975;p8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76" name="Google Shape;7976;p8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977" name="Google Shape;7977;p8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978" name="Google Shape;7978;p85"/>
          <p:cNvGrpSpPr/>
          <p:nvPr/>
        </p:nvGrpSpPr>
        <p:grpSpPr>
          <a:xfrm>
            <a:off x="3148025" y="3714520"/>
            <a:ext cx="1478144" cy="1428304"/>
            <a:chOff x="4334725" y="1355875"/>
            <a:chExt cx="3106650" cy="3001900"/>
          </a:xfrm>
        </p:grpSpPr>
        <p:grpSp>
          <p:nvGrpSpPr>
            <p:cNvPr id="7979" name="Google Shape;7979;p85"/>
            <p:cNvGrpSpPr/>
            <p:nvPr/>
          </p:nvGrpSpPr>
          <p:grpSpPr>
            <a:xfrm>
              <a:off x="4516050" y="1724875"/>
              <a:ext cx="2693725" cy="2632900"/>
              <a:chOff x="4516050" y="1724875"/>
              <a:chExt cx="2693725" cy="2632900"/>
            </a:xfrm>
          </p:grpSpPr>
          <p:sp>
            <p:nvSpPr>
              <p:cNvPr id="7980" name="Google Shape;7980;p8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1" name="Google Shape;7981;p8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2" name="Google Shape;7982;p8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83" name="Google Shape;7983;p85"/>
            <p:cNvGrpSpPr/>
            <p:nvPr/>
          </p:nvGrpSpPr>
          <p:grpSpPr>
            <a:xfrm>
              <a:off x="4334725" y="1355875"/>
              <a:ext cx="3106650" cy="2709650"/>
              <a:chOff x="4334725" y="1355875"/>
              <a:chExt cx="3106650" cy="2709650"/>
            </a:xfrm>
          </p:grpSpPr>
          <p:sp>
            <p:nvSpPr>
              <p:cNvPr id="7984" name="Google Shape;7984;p8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5" name="Google Shape;7985;p8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6" name="Google Shape;7986;p8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987" name="Google Shape;7987;p85"/>
          <p:cNvGrpSpPr/>
          <p:nvPr/>
        </p:nvGrpSpPr>
        <p:grpSpPr>
          <a:xfrm>
            <a:off x="15381923" y="6976062"/>
            <a:ext cx="624148" cy="1368346"/>
            <a:chOff x="7645573" y="3754300"/>
            <a:chExt cx="293855" cy="644170"/>
          </a:xfrm>
        </p:grpSpPr>
        <p:sp>
          <p:nvSpPr>
            <p:cNvPr id="7988" name="Google Shape;7988;p8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9" name="Google Shape;7989;p8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0" name="Google Shape;7990;p85"/>
          <p:cNvGrpSpPr/>
          <p:nvPr/>
        </p:nvGrpSpPr>
        <p:grpSpPr>
          <a:xfrm>
            <a:off x="11225899" y="1941877"/>
            <a:ext cx="1418022" cy="1478719"/>
            <a:chOff x="5830645" y="1256617"/>
            <a:chExt cx="530340" cy="553040"/>
          </a:xfrm>
        </p:grpSpPr>
        <p:grpSp>
          <p:nvGrpSpPr>
            <p:cNvPr id="7991" name="Google Shape;7991;p85"/>
            <p:cNvGrpSpPr/>
            <p:nvPr/>
          </p:nvGrpSpPr>
          <p:grpSpPr>
            <a:xfrm>
              <a:off x="5830645" y="1256617"/>
              <a:ext cx="259743" cy="269909"/>
              <a:chOff x="5830645" y="1256617"/>
              <a:chExt cx="259743" cy="269909"/>
            </a:xfrm>
          </p:grpSpPr>
          <p:sp>
            <p:nvSpPr>
              <p:cNvPr id="7992" name="Google Shape;7992;p8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3" name="Google Shape;7993;p8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4" name="Google Shape;7994;p85"/>
            <p:cNvGrpSpPr/>
            <p:nvPr/>
          </p:nvGrpSpPr>
          <p:grpSpPr>
            <a:xfrm>
              <a:off x="6101293" y="1256617"/>
              <a:ext cx="259692" cy="269909"/>
              <a:chOff x="6101293" y="1256617"/>
              <a:chExt cx="259692" cy="269909"/>
            </a:xfrm>
          </p:grpSpPr>
          <p:sp>
            <p:nvSpPr>
              <p:cNvPr id="7995" name="Google Shape;7995;p8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6" name="Google Shape;7996;p8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7" name="Google Shape;7997;p85"/>
            <p:cNvGrpSpPr/>
            <p:nvPr/>
          </p:nvGrpSpPr>
          <p:grpSpPr>
            <a:xfrm>
              <a:off x="5830645" y="1539749"/>
              <a:ext cx="259692" cy="269909"/>
              <a:chOff x="5830645" y="1539749"/>
              <a:chExt cx="259692" cy="269909"/>
            </a:xfrm>
          </p:grpSpPr>
          <p:sp>
            <p:nvSpPr>
              <p:cNvPr id="7998" name="Google Shape;7998;p8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9" name="Google Shape;7999;p8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00" name="Google Shape;8000;p85"/>
            <p:cNvGrpSpPr/>
            <p:nvPr/>
          </p:nvGrpSpPr>
          <p:grpSpPr>
            <a:xfrm>
              <a:off x="6101293" y="1539749"/>
              <a:ext cx="259692" cy="269909"/>
              <a:chOff x="6101293" y="1539749"/>
              <a:chExt cx="259692" cy="269909"/>
            </a:xfrm>
          </p:grpSpPr>
          <p:sp>
            <p:nvSpPr>
              <p:cNvPr id="8001" name="Google Shape;8001;p8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2" name="Google Shape;8002;p8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003" name="Google Shape;8003;p8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04" name="Google Shape;8004;p85"/>
          <p:cNvGrpSpPr/>
          <p:nvPr/>
        </p:nvGrpSpPr>
        <p:grpSpPr>
          <a:xfrm>
            <a:off x="1428888" y="5414108"/>
            <a:ext cx="2905910" cy="1242721"/>
            <a:chOff x="732422" y="2990152"/>
            <a:chExt cx="1337773" cy="572102"/>
          </a:xfrm>
        </p:grpSpPr>
        <p:sp>
          <p:nvSpPr>
            <p:cNvPr id="8005" name="Google Shape;8005;p8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6" name="Google Shape;8006;p8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7" name="Google Shape;8007;p8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8" name="Google Shape;8008;p8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9" name="Google Shape;8009;p8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0" name="Google Shape;8010;p8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4" name="Shape 8014"/>
        <p:cNvGrpSpPr/>
        <p:nvPr/>
      </p:nvGrpSpPr>
      <p:grpSpPr>
        <a:xfrm>
          <a:off x="0" y="0"/>
          <a:ext cx="0" cy="0"/>
          <a:chOff x="0" y="0"/>
          <a:chExt cx="0" cy="0"/>
        </a:xfrm>
      </p:grpSpPr>
      <p:grpSp>
        <p:nvGrpSpPr>
          <p:cNvPr id="8015" name="Google Shape;8015;p86"/>
          <p:cNvGrpSpPr/>
          <p:nvPr/>
        </p:nvGrpSpPr>
        <p:grpSpPr>
          <a:xfrm>
            <a:off x="1417158" y="1931744"/>
            <a:ext cx="3272235" cy="3052289"/>
            <a:chOff x="729238" y="1179665"/>
            <a:chExt cx="1636117" cy="1526144"/>
          </a:xfrm>
        </p:grpSpPr>
        <p:grpSp>
          <p:nvGrpSpPr>
            <p:cNvPr id="8016" name="Google Shape;8016;p86"/>
            <p:cNvGrpSpPr/>
            <p:nvPr/>
          </p:nvGrpSpPr>
          <p:grpSpPr>
            <a:xfrm>
              <a:off x="729238" y="1179665"/>
              <a:ext cx="80700" cy="1526144"/>
              <a:chOff x="729238" y="1179665"/>
              <a:chExt cx="80700" cy="1526144"/>
            </a:xfrm>
          </p:grpSpPr>
          <p:sp>
            <p:nvSpPr>
              <p:cNvPr id="8017" name="Google Shape;8017;p8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8" name="Google Shape;8018;p8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9" name="Google Shape;8019;p8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0" name="Google Shape;8020;p8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1" name="Google Shape;8021;p86"/>
              <p:cNvSpPr/>
              <p:nvPr/>
            </p:nvSpPr>
            <p:spPr>
              <a:xfrm>
                <a:off x="729238"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2" name="Google Shape;8022;p86"/>
              <p:cNvSpPr/>
              <p:nvPr/>
            </p:nvSpPr>
            <p:spPr>
              <a:xfrm>
                <a:off x="729238"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3" name="Google Shape;8023;p86"/>
              <p:cNvSpPr/>
              <p:nvPr/>
            </p:nvSpPr>
            <p:spPr>
              <a:xfrm>
                <a:off x="72923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4" name="Google Shape;8024;p86"/>
              <p:cNvSpPr/>
              <p:nvPr/>
            </p:nvSpPr>
            <p:spPr>
              <a:xfrm>
                <a:off x="72923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5" name="Google Shape;8025;p86"/>
              <p:cNvSpPr/>
              <p:nvPr/>
            </p:nvSpPr>
            <p:spPr>
              <a:xfrm>
                <a:off x="72923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6" name="Google Shape;8026;p86"/>
              <p:cNvSpPr/>
              <p:nvPr/>
            </p:nvSpPr>
            <p:spPr>
              <a:xfrm>
                <a:off x="72923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27" name="Google Shape;8027;p86"/>
            <p:cNvGrpSpPr/>
            <p:nvPr/>
          </p:nvGrpSpPr>
          <p:grpSpPr>
            <a:xfrm>
              <a:off x="903098" y="1179665"/>
              <a:ext cx="80700" cy="1526144"/>
              <a:chOff x="903098" y="1179665"/>
              <a:chExt cx="80700" cy="1526144"/>
            </a:xfrm>
          </p:grpSpPr>
          <p:sp>
            <p:nvSpPr>
              <p:cNvPr id="8028" name="Google Shape;8028;p8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9" name="Google Shape;8029;p8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0" name="Google Shape;8030;p8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1" name="Google Shape;8031;p8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2" name="Google Shape;8032;p8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3" name="Google Shape;8033;p8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4" name="Google Shape;8034;p86"/>
              <p:cNvSpPr/>
              <p:nvPr/>
            </p:nvSpPr>
            <p:spPr>
              <a:xfrm>
                <a:off x="90309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5" name="Google Shape;8035;p86"/>
              <p:cNvSpPr/>
              <p:nvPr/>
            </p:nvSpPr>
            <p:spPr>
              <a:xfrm>
                <a:off x="90309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6" name="Google Shape;8036;p86"/>
              <p:cNvSpPr/>
              <p:nvPr/>
            </p:nvSpPr>
            <p:spPr>
              <a:xfrm>
                <a:off x="90309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7" name="Google Shape;8037;p86"/>
              <p:cNvSpPr/>
              <p:nvPr/>
            </p:nvSpPr>
            <p:spPr>
              <a:xfrm>
                <a:off x="90309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38" name="Google Shape;8038;p86"/>
            <p:cNvGrpSpPr/>
            <p:nvPr/>
          </p:nvGrpSpPr>
          <p:grpSpPr>
            <a:xfrm>
              <a:off x="1076958" y="1179665"/>
              <a:ext cx="80700" cy="1526144"/>
              <a:chOff x="1076958" y="1179665"/>
              <a:chExt cx="80700" cy="1526144"/>
            </a:xfrm>
          </p:grpSpPr>
          <p:sp>
            <p:nvSpPr>
              <p:cNvPr id="8039" name="Google Shape;8039;p8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0" name="Google Shape;8040;p8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1" name="Google Shape;8041;p8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2" name="Google Shape;8042;p8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3" name="Google Shape;8043;p8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4" name="Google Shape;8044;p8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5" name="Google Shape;8045;p8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6" name="Google Shape;8046;p86"/>
              <p:cNvSpPr/>
              <p:nvPr/>
            </p:nvSpPr>
            <p:spPr>
              <a:xfrm>
                <a:off x="107695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7" name="Google Shape;8047;p86"/>
              <p:cNvSpPr/>
              <p:nvPr/>
            </p:nvSpPr>
            <p:spPr>
              <a:xfrm>
                <a:off x="107695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8" name="Google Shape;8048;p86"/>
              <p:cNvSpPr/>
              <p:nvPr/>
            </p:nvSpPr>
            <p:spPr>
              <a:xfrm>
                <a:off x="107695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49" name="Google Shape;8049;p86"/>
            <p:cNvGrpSpPr/>
            <p:nvPr/>
          </p:nvGrpSpPr>
          <p:grpSpPr>
            <a:xfrm>
              <a:off x="1247707" y="1179665"/>
              <a:ext cx="80700" cy="1526144"/>
              <a:chOff x="1247707" y="1179665"/>
              <a:chExt cx="80700" cy="1526144"/>
            </a:xfrm>
          </p:grpSpPr>
          <p:sp>
            <p:nvSpPr>
              <p:cNvPr id="8050" name="Google Shape;8050;p8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1" name="Google Shape;8051;p8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2" name="Google Shape;8052;p8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3" name="Google Shape;8053;p86"/>
              <p:cNvSpPr/>
              <p:nvPr/>
            </p:nvSpPr>
            <p:spPr>
              <a:xfrm>
                <a:off x="1247707" y="166175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4" name="Google Shape;8054;p86"/>
              <p:cNvSpPr/>
              <p:nvPr/>
            </p:nvSpPr>
            <p:spPr>
              <a:xfrm>
                <a:off x="1247707"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5" name="Google Shape;8055;p86"/>
              <p:cNvSpPr/>
              <p:nvPr/>
            </p:nvSpPr>
            <p:spPr>
              <a:xfrm>
                <a:off x="1247707"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6" name="Google Shape;8056;p86"/>
              <p:cNvSpPr/>
              <p:nvPr/>
            </p:nvSpPr>
            <p:spPr>
              <a:xfrm>
                <a:off x="124770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7" name="Google Shape;8057;p86"/>
              <p:cNvSpPr/>
              <p:nvPr/>
            </p:nvSpPr>
            <p:spPr>
              <a:xfrm>
                <a:off x="124770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8" name="Google Shape;8058;p86"/>
              <p:cNvSpPr/>
              <p:nvPr/>
            </p:nvSpPr>
            <p:spPr>
              <a:xfrm>
                <a:off x="124770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9" name="Google Shape;8059;p86"/>
              <p:cNvSpPr/>
              <p:nvPr/>
            </p:nvSpPr>
            <p:spPr>
              <a:xfrm>
                <a:off x="124770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60" name="Google Shape;8060;p86"/>
            <p:cNvGrpSpPr/>
            <p:nvPr/>
          </p:nvGrpSpPr>
          <p:grpSpPr>
            <a:xfrm>
              <a:off x="1421567" y="1179665"/>
              <a:ext cx="80700" cy="1526144"/>
              <a:chOff x="1421567" y="1179665"/>
              <a:chExt cx="80700" cy="1526144"/>
            </a:xfrm>
          </p:grpSpPr>
          <p:sp>
            <p:nvSpPr>
              <p:cNvPr id="8061" name="Google Shape;8061;p8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2" name="Google Shape;8062;p8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3" name="Google Shape;8063;p8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4" name="Google Shape;8064;p8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5" name="Google Shape;8065;p8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6" name="Google Shape;8066;p8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7" name="Google Shape;8067;p8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8" name="Google Shape;8068;p8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9" name="Google Shape;8069;p86"/>
              <p:cNvSpPr/>
              <p:nvPr/>
            </p:nvSpPr>
            <p:spPr>
              <a:xfrm>
                <a:off x="142156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0" name="Google Shape;8070;p86"/>
              <p:cNvSpPr/>
              <p:nvPr/>
            </p:nvSpPr>
            <p:spPr>
              <a:xfrm>
                <a:off x="142156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1" name="Google Shape;8071;p86"/>
            <p:cNvGrpSpPr/>
            <p:nvPr/>
          </p:nvGrpSpPr>
          <p:grpSpPr>
            <a:xfrm>
              <a:off x="1592327" y="1179665"/>
              <a:ext cx="80700" cy="1526144"/>
              <a:chOff x="1592327" y="1179665"/>
              <a:chExt cx="80700" cy="1526144"/>
            </a:xfrm>
          </p:grpSpPr>
          <p:sp>
            <p:nvSpPr>
              <p:cNvPr id="8072" name="Google Shape;8072;p8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3" name="Google Shape;8073;p8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4" name="Google Shape;8074;p8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5" name="Google Shape;8075;p8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6" name="Google Shape;8076;p8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7" name="Google Shape;8077;p8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8" name="Google Shape;8078;p86"/>
              <p:cNvSpPr/>
              <p:nvPr/>
            </p:nvSpPr>
            <p:spPr>
              <a:xfrm>
                <a:off x="159232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9" name="Google Shape;8079;p86"/>
              <p:cNvSpPr/>
              <p:nvPr/>
            </p:nvSpPr>
            <p:spPr>
              <a:xfrm>
                <a:off x="159232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0" name="Google Shape;8080;p86"/>
              <p:cNvSpPr/>
              <p:nvPr/>
            </p:nvSpPr>
            <p:spPr>
              <a:xfrm>
                <a:off x="159232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1" name="Google Shape;8081;p86"/>
              <p:cNvSpPr/>
              <p:nvPr/>
            </p:nvSpPr>
            <p:spPr>
              <a:xfrm>
                <a:off x="159232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82" name="Google Shape;8082;p86"/>
            <p:cNvGrpSpPr/>
            <p:nvPr/>
          </p:nvGrpSpPr>
          <p:grpSpPr>
            <a:xfrm>
              <a:off x="1766187" y="1179665"/>
              <a:ext cx="80700" cy="1526144"/>
              <a:chOff x="1766187" y="1179665"/>
              <a:chExt cx="80700" cy="1526144"/>
            </a:xfrm>
          </p:grpSpPr>
          <p:sp>
            <p:nvSpPr>
              <p:cNvPr id="8083" name="Google Shape;8083;p8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4" name="Google Shape;8084;p8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5" name="Google Shape;8085;p8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6" name="Google Shape;8086;p8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7" name="Google Shape;8087;p8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8" name="Google Shape;8088;p8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9" name="Google Shape;8089;p8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0" name="Google Shape;8090;p8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1" name="Google Shape;8091;p8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2" name="Google Shape;8092;p86"/>
              <p:cNvSpPr/>
              <p:nvPr/>
            </p:nvSpPr>
            <p:spPr>
              <a:xfrm>
                <a:off x="176618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3" name="Google Shape;8093;p86"/>
            <p:cNvGrpSpPr/>
            <p:nvPr/>
          </p:nvGrpSpPr>
          <p:grpSpPr>
            <a:xfrm>
              <a:off x="1936935" y="1179665"/>
              <a:ext cx="80700" cy="1526144"/>
              <a:chOff x="1936935" y="1179665"/>
              <a:chExt cx="80700" cy="1526144"/>
            </a:xfrm>
          </p:grpSpPr>
          <p:sp>
            <p:nvSpPr>
              <p:cNvPr id="8094" name="Google Shape;8094;p8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5" name="Google Shape;8095;p8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6" name="Google Shape;8096;p8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7" name="Google Shape;8097;p8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8" name="Google Shape;8098;p8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9" name="Google Shape;8099;p86"/>
              <p:cNvSpPr/>
              <p:nvPr/>
            </p:nvSpPr>
            <p:spPr>
              <a:xfrm>
                <a:off x="193693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0" name="Google Shape;8100;p86"/>
              <p:cNvSpPr/>
              <p:nvPr/>
            </p:nvSpPr>
            <p:spPr>
              <a:xfrm>
                <a:off x="193693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1" name="Google Shape;8101;p86"/>
              <p:cNvSpPr/>
              <p:nvPr/>
            </p:nvSpPr>
            <p:spPr>
              <a:xfrm>
                <a:off x="193693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2" name="Google Shape;8102;p86"/>
              <p:cNvSpPr/>
              <p:nvPr/>
            </p:nvSpPr>
            <p:spPr>
              <a:xfrm>
                <a:off x="193693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3" name="Google Shape;8103;p86"/>
              <p:cNvSpPr/>
              <p:nvPr/>
            </p:nvSpPr>
            <p:spPr>
              <a:xfrm>
                <a:off x="193693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04" name="Google Shape;8104;p86"/>
            <p:cNvGrpSpPr/>
            <p:nvPr/>
          </p:nvGrpSpPr>
          <p:grpSpPr>
            <a:xfrm>
              <a:off x="2110795" y="1179665"/>
              <a:ext cx="80700" cy="1526144"/>
              <a:chOff x="2110795" y="1179665"/>
              <a:chExt cx="80700" cy="1526144"/>
            </a:xfrm>
          </p:grpSpPr>
          <p:sp>
            <p:nvSpPr>
              <p:cNvPr id="8105" name="Google Shape;8105;p8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6" name="Google Shape;8106;p8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7" name="Google Shape;8107;p8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8" name="Google Shape;8108;p8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9" name="Google Shape;8109;p86"/>
              <p:cNvSpPr/>
              <p:nvPr/>
            </p:nvSpPr>
            <p:spPr>
              <a:xfrm>
                <a:off x="2110795"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0" name="Google Shape;8110;p86"/>
              <p:cNvSpPr/>
              <p:nvPr/>
            </p:nvSpPr>
            <p:spPr>
              <a:xfrm>
                <a:off x="211079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1" name="Google Shape;8111;p86"/>
              <p:cNvSpPr/>
              <p:nvPr/>
            </p:nvSpPr>
            <p:spPr>
              <a:xfrm>
                <a:off x="211079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2" name="Google Shape;8112;p86"/>
              <p:cNvSpPr/>
              <p:nvPr/>
            </p:nvSpPr>
            <p:spPr>
              <a:xfrm>
                <a:off x="211079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3" name="Google Shape;8113;p86"/>
              <p:cNvSpPr/>
              <p:nvPr/>
            </p:nvSpPr>
            <p:spPr>
              <a:xfrm>
                <a:off x="211079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4" name="Google Shape;8114;p86"/>
              <p:cNvSpPr/>
              <p:nvPr/>
            </p:nvSpPr>
            <p:spPr>
              <a:xfrm>
                <a:off x="211079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15" name="Google Shape;8115;p86"/>
            <p:cNvGrpSpPr/>
            <p:nvPr/>
          </p:nvGrpSpPr>
          <p:grpSpPr>
            <a:xfrm>
              <a:off x="2284655" y="1179665"/>
              <a:ext cx="80700" cy="1526144"/>
              <a:chOff x="2284655" y="1179665"/>
              <a:chExt cx="80700" cy="1526144"/>
            </a:xfrm>
          </p:grpSpPr>
          <p:sp>
            <p:nvSpPr>
              <p:cNvPr id="8116" name="Google Shape;8116;p8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7" name="Google Shape;8117;p8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8" name="Google Shape;8118;p8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9" name="Google Shape;8119;p8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0" name="Google Shape;8120;p8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1" name="Google Shape;8121;p8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2" name="Google Shape;8122;p86"/>
              <p:cNvSpPr/>
              <p:nvPr/>
            </p:nvSpPr>
            <p:spPr>
              <a:xfrm>
                <a:off x="228465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3" name="Google Shape;8123;p86"/>
              <p:cNvSpPr/>
              <p:nvPr/>
            </p:nvSpPr>
            <p:spPr>
              <a:xfrm>
                <a:off x="228465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4" name="Google Shape;8124;p86"/>
              <p:cNvSpPr/>
              <p:nvPr/>
            </p:nvSpPr>
            <p:spPr>
              <a:xfrm>
                <a:off x="228465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5" name="Google Shape;8125;p86"/>
              <p:cNvSpPr/>
              <p:nvPr/>
            </p:nvSpPr>
            <p:spPr>
              <a:xfrm>
                <a:off x="228465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126" name="Google Shape;8126;p86"/>
          <p:cNvGrpSpPr/>
          <p:nvPr/>
        </p:nvGrpSpPr>
        <p:grpSpPr>
          <a:xfrm>
            <a:off x="5206491" y="1970022"/>
            <a:ext cx="2728496" cy="2204266"/>
            <a:chOff x="2623904" y="1198803"/>
            <a:chExt cx="1364248" cy="1102133"/>
          </a:xfrm>
        </p:grpSpPr>
        <p:grpSp>
          <p:nvGrpSpPr>
            <p:cNvPr id="8127" name="Google Shape;8127;p86"/>
            <p:cNvGrpSpPr/>
            <p:nvPr/>
          </p:nvGrpSpPr>
          <p:grpSpPr>
            <a:xfrm>
              <a:off x="2623907" y="1198803"/>
              <a:ext cx="1364245" cy="273000"/>
              <a:chOff x="2623907" y="1198803"/>
              <a:chExt cx="1364245" cy="273000"/>
            </a:xfrm>
          </p:grpSpPr>
          <p:sp>
            <p:nvSpPr>
              <p:cNvPr id="8128" name="Google Shape;8128;p8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9" name="Google Shape;8129;p86"/>
              <p:cNvSpPr/>
              <p:nvPr/>
            </p:nvSpPr>
            <p:spPr>
              <a:xfrm>
                <a:off x="2623907"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0" name="Google Shape;8130;p86"/>
              <p:cNvSpPr/>
              <p:nvPr/>
            </p:nvSpPr>
            <p:spPr>
              <a:xfrm>
                <a:off x="2896718"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1" name="Google Shape;8131;p86"/>
              <p:cNvSpPr/>
              <p:nvPr/>
            </p:nvSpPr>
            <p:spPr>
              <a:xfrm>
                <a:off x="3169529"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2" name="Google Shape;8132;p86"/>
              <p:cNvSpPr/>
              <p:nvPr/>
            </p:nvSpPr>
            <p:spPr>
              <a:xfrm>
                <a:off x="3442341"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33" name="Google Shape;8133;p86"/>
            <p:cNvGrpSpPr/>
            <p:nvPr/>
          </p:nvGrpSpPr>
          <p:grpSpPr>
            <a:xfrm>
              <a:off x="2623904" y="1476964"/>
              <a:ext cx="1364245" cy="273000"/>
              <a:chOff x="2623904" y="1476964"/>
              <a:chExt cx="1364245" cy="273000"/>
            </a:xfrm>
          </p:grpSpPr>
          <p:sp>
            <p:nvSpPr>
              <p:cNvPr id="8134" name="Google Shape;8134;p8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5" name="Google Shape;8135;p8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6" name="Google Shape;8136;p8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7" name="Google Shape;8137;p86"/>
              <p:cNvSpPr/>
              <p:nvPr/>
            </p:nvSpPr>
            <p:spPr>
              <a:xfrm>
                <a:off x="2623904"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8" name="Google Shape;8138;p86"/>
              <p:cNvSpPr/>
              <p:nvPr/>
            </p:nvSpPr>
            <p:spPr>
              <a:xfrm>
                <a:off x="2896716"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39" name="Google Shape;8139;p86"/>
            <p:cNvGrpSpPr/>
            <p:nvPr/>
          </p:nvGrpSpPr>
          <p:grpSpPr>
            <a:xfrm>
              <a:off x="2623907" y="1749775"/>
              <a:ext cx="1364245" cy="273000"/>
              <a:chOff x="2623907" y="1749775"/>
              <a:chExt cx="1364245" cy="273000"/>
            </a:xfrm>
          </p:grpSpPr>
          <p:sp>
            <p:nvSpPr>
              <p:cNvPr id="8140" name="Google Shape;8140;p8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1" name="Google Shape;8141;p8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2" name="Google Shape;8142;p86"/>
              <p:cNvSpPr/>
              <p:nvPr/>
            </p:nvSpPr>
            <p:spPr>
              <a:xfrm>
                <a:off x="2623907"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3" name="Google Shape;8143;p86"/>
              <p:cNvSpPr/>
              <p:nvPr/>
            </p:nvSpPr>
            <p:spPr>
              <a:xfrm>
                <a:off x="2896718"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4" name="Google Shape;8144;p86"/>
              <p:cNvSpPr/>
              <p:nvPr/>
            </p:nvSpPr>
            <p:spPr>
              <a:xfrm>
                <a:off x="3169529"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45" name="Google Shape;8145;p86"/>
            <p:cNvGrpSpPr/>
            <p:nvPr/>
          </p:nvGrpSpPr>
          <p:grpSpPr>
            <a:xfrm>
              <a:off x="2623904" y="2027936"/>
              <a:ext cx="1364245" cy="273000"/>
              <a:chOff x="2623904" y="2027936"/>
              <a:chExt cx="1364245" cy="273000"/>
            </a:xfrm>
          </p:grpSpPr>
          <p:sp>
            <p:nvSpPr>
              <p:cNvPr id="8146" name="Google Shape;8146;p86"/>
              <p:cNvSpPr/>
              <p:nvPr/>
            </p:nvSpPr>
            <p:spPr>
              <a:xfrm>
                <a:off x="2623904"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7" name="Google Shape;8147;p86"/>
              <p:cNvSpPr/>
              <p:nvPr/>
            </p:nvSpPr>
            <p:spPr>
              <a:xfrm>
                <a:off x="2896716"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8" name="Google Shape;8148;p86"/>
              <p:cNvSpPr/>
              <p:nvPr/>
            </p:nvSpPr>
            <p:spPr>
              <a:xfrm>
                <a:off x="3169527"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9" name="Google Shape;8149;p86"/>
              <p:cNvSpPr/>
              <p:nvPr/>
            </p:nvSpPr>
            <p:spPr>
              <a:xfrm>
                <a:off x="3442338"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0" name="Google Shape;8150;p86"/>
              <p:cNvSpPr/>
              <p:nvPr/>
            </p:nvSpPr>
            <p:spPr>
              <a:xfrm>
                <a:off x="3715149"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151" name="Google Shape;8151;p86"/>
          <p:cNvGrpSpPr/>
          <p:nvPr/>
        </p:nvGrpSpPr>
        <p:grpSpPr>
          <a:xfrm>
            <a:off x="5185413" y="4888386"/>
            <a:ext cx="2775083" cy="318249"/>
            <a:chOff x="3200660" y="2180272"/>
            <a:chExt cx="2563824" cy="378237"/>
          </a:xfrm>
        </p:grpSpPr>
        <p:sp>
          <p:nvSpPr>
            <p:cNvPr id="8152" name="Google Shape;8152;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3" name="Google Shape;8153;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4" name="Google Shape;8154;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5" name="Google Shape;8155;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6" name="Google Shape;8156;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7" name="Google Shape;8157;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8" name="Google Shape;8158;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9" name="Google Shape;8159;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0" name="Google Shape;8160;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1" name="Google Shape;8161;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2" name="Google Shape;8162;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3" name="Google Shape;8163;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4" name="Google Shape;8164;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5" name="Google Shape;8165;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6" name="Google Shape;8166;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7" name="Google Shape;8167;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8" name="Google Shape;8168;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9" name="Google Shape;8169;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0" name="Google Shape;8170;p86"/>
          <p:cNvGrpSpPr/>
          <p:nvPr/>
        </p:nvGrpSpPr>
        <p:grpSpPr>
          <a:xfrm>
            <a:off x="5178462" y="5444036"/>
            <a:ext cx="2781004" cy="319250"/>
            <a:chOff x="3530150" y="2790075"/>
            <a:chExt cx="1962600" cy="225300"/>
          </a:xfrm>
        </p:grpSpPr>
        <p:sp>
          <p:nvSpPr>
            <p:cNvPr id="8171" name="Google Shape;8171;p8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2" name="Google Shape;8172;p86"/>
            <p:cNvSpPr/>
            <p:nvPr/>
          </p:nvSpPr>
          <p:spPr>
            <a:xfrm>
              <a:off x="3535069" y="2794464"/>
              <a:ext cx="1104900" cy="216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3" name="Google Shape;8173;p86"/>
          <p:cNvGrpSpPr/>
          <p:nvPr/>
        </p:nvGrpSpPr>
        <p:grpSpPr>
          <a:xfrm>
            <a:off x="5179768" y="6000688"/>
            <a:ext cx="2823258" cy="307522"/>
            <a:chOff x="3558802" y="4011427"/>
            <a:chExt cx="1866000" cy="111300"/>
          </a:xfrm>
        </p:grpSpPr>
        <p:sp>
          <p:nvSpPr>
            <p:cNvPr id="8174" name="Google Shape;8174;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5" name="Google Shape;8175;p8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6" name="Google Shape;8176;p86"/>
          <p:cNvGrpSpPr/>
          <p:nvPr/>
        </p:nvGrpSpPr>
        <p:grpSpPr>
          <a:xfrm>
            <a:off x="5179153" y="4411487"/>
            <a:ext cx="2767006" cy="239497"/>
            <a:chOff x="3465975" y="2270276"/>
            <a:chExt cx="1986364" cy="171929"/>
          </a:xfrm>
        </p:grpSpPr>
        <p:sp>
          <p:nvSpPr>
            <p:cNvPr id="8177" name="Google Shape;8177;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8" name="Google Shape;8178;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9" name="Google Shape;8179;p8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0" name="Google Shape;8180;p8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1" name="Google Shape;8181;p8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2" name="Google Shape;8182;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3" name="Google Shape;8183;p8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184" name="Google Shape;8184;p8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8185" name="Google Shape;8185;p86"/>
          <p:cNvGrpSpPr/>
          <p:nvPr/>
        </p:nvGrpSpPr>
        <p:grpSpPr>
          <a:xfrm>
            <a:off x="5201167" y="7138788"/>
            <a:ext cx="2739063" cy="390920"/>
            <a:chOff x="723300" y="4253549"/>
            <a:chExt cx="2276482" cy="324900"/>
          </a:xfrm>
        </p:grpSpPr>
        <p:sp>
          <p:nvSpPr>
            <p:cNvPr id="8186" name="Google Shape;8186;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187" name="Google Shape;8187;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188" name="Google Shape;8188;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189" name="Google Shape;8189;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190" name="Google Shape;8190;p8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8191" name="Google Shape;8191;p86"/>
          <p:cNvGrpSpPr/>
          <p:nvPr/>
        </p:nvGrpSpPr>
        <p:grpSpPr>
          <a:xfrm>
            <a:off x="5180289" y="6541149"/>
            <a:ext cx="2778132" cy="360238"/>
            <a:chOff x="705948" y="3788465"/>
            <a:chExt cx="2308953" cy="299400"/>
          </a:xfrm>
        </p:grpSpPr>
        <p:sp>
          <p:nvSpPr>
            <p:cNvPr id="8192" name="Google Shape;8192;p86"/>
            <p:cNvSpPr/>
            <p:nvPr/>
          </p:nvSpPr>
          <p:spPr>
            <a:xfrm>
              <a:off x="705948"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3" name="Google Shape;8193;p86"/>
            <p:cNvSpPr/>
            <p:nvPr/>
          </p:nvSpPr>
          <p:spPr>
            <a:xfrm>
              <a:off x="1209923"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4" name="Google Shape;8194;p86"/>
            <p:cNvSpPr/>
            <p:nvPr/>
          </p:nvSpPr>
          <p:spPr>
            <a:xfrm>
              <a:off x="1713905"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5" name="Google Shape;8195;p8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6" name="Google Shape;8196;p8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97" name="Google Shape;8197;p86"/>
          <p:cNvGrpSpPr/>
          <p:nvPr/>
        </p:nvGrpSpPr>
        <p:grpSpPr>
          <a:xfrm>
            <a:off x="5276164" y="7767109"/>
            <a:ext cx="2609218" cy="588147"/>
            <a:chOff x="2658741" y="4097347"/>
            <a:chExt cx="1304609" cy="294074"/>
          </a:xfrm>
        </p:grpSpPr>
        <p:grpSp>
          <p:nvGrpSpPr>
            <p:cNvPr id="8198" name="Google Shape;8198;p86"/>
            <p:cNvGrpSpPr/>
            <p:nvPr/>
          </p:nvGrpSpPr>
          <p:grpSpPr>
            <a:xfrm>
              <a:off x="2658741" y="4097347"/>
              <a:ext cx="118572" cy="294074"/>
              <a:chOff x="3343310" y="4475555"/>
              <a:chExt cx="127717" cy="316753"/>
            </a:xfrm>
          </p:grpSpPr>
          <p:sp>
            <p:nvSpPr>
              <p:cNvPr id="8199" name="Google Shape;8199;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0" name="Google Shape;8200;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01" name="Google Shape;8201;p86"/>
            <p:cNvGrpSpPr/>
            <p:nvPr/>
          </p:nvGrpSpPr>
          <p:grpSpPr>
            <a:xfrm>
              <a:off x="3815519" y="4098388"/>
              <a:ext cx="147831" cy="291991"/>
              <a:chOff x="3527539" y="4476677"/>
              <a:chExt cx="159232" cy="314510"/>
            </a:xfrm>
          </p:grpSpPr>
          <p:sp>
            <p:nvSpPr>
              <p:cNvPr id="8202" name="Google Shape;8202;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3" name="Google Shape;8203;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04" name="Google Shape;8204;p86"/>
            <p:cNvGrpSpPr/>
            <p:nvPr/>
          </p:nvGrpSpPr>
          <p:grpSpPr>
            <a:xfrm>
              <a:off x="3511696" y="4098388"/>
              <a:ext cx="147831" cy="291991"/>
              <a:chOff x="3527539" y="4476677"/>
              <a:chExt cx="159232" cy="314510"/>
            </a:xfrm>
          </p:grpSpPr>
          <p:sp>
            <p:nvSpPr>
              <p:cNvPr id="8205" name="Google Shape;8205;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6" name="Google Shape;8206;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07" name="Google Shape;8207;p86"/>
            <p:cNvGrpSpPr/>
            <p:nvPr/>
          </p:nvGrpSpPr>
          <p:grpSpPr>
            <a:xfrm>
              <a:off x="3207874" y="4098388"/>
              <a:ext cx="147831" cy="291991"/>
              <a:chOff x="3527539" y="4476677"/>
              <a:chExt cx="159232" cy="314510"/>
            </a:xfrm>
          </p:grpSpPr>
          <p:sp>
            <p:nvSpPr>
              <p:cNvPr id="8208" name="Google Shape;8208;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9" name="Google Shape;8209;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10" name="Google Shape;8210;p86"/>
            <p:cNvGrpSpPr/>
            <p:nvPr/>
          </p:nvGrpSpPr>
          <p:grpSpPr>
            <a:xfrm>
              <a:off x="2933305" y="4097347"/>
              <a:ext cx="118572" cy="294074"/>
              <a:chOff x="3343310" y="4475555"/>
              <a:chExt cx="127717" cy="316753"/>
            </a:xfrm>
          </p:grpSpPr>
          <p:sp>
            <p:nvSpPr>
              <p:cNvPr id="8211" name="Google Shape;8211;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2" name="Google Shape;8212;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213" name="Google Shape;8213;p86"/>
          <p:cNvGrpSpPr/>
          <p:nvPr/>
        </p:nvGrpSpPr>
        <p:grpSpPr>
          <a:xfrm>
            <a:off x="8513824" y="3733352"/>
            <a:ext cx="2867642" cy="383001"/>
            <a:chOff x="4273350" y="2080469"/>
            <a:chExt cx="1433821" cy="191501"/>
          </a:xfrm>
        </p:grpSpPr>
        <p:grpSp>
          <p:nvGrpSpPr>
            <p:cNvPr id="8214" name="Google Shape;8214;p86"/>
            <p:cNvGrpSpPr/>
            <p:nvPr/>
          </p:nvGrpSpPr>
          <p:grpSpPr>
            <a:xfrm>
              <a:off x="4273350" y="2080469"/>
              <a:ext cx="1433821" cy="0"/>
              <a:chOff x="5224975" y="2962250"/>
              <a:chExt cx="1544400" cy="0"/>
            </a:xfrm>
          </p:grpSpPr>
          <p:cxnSp>
            <p:nvCxnSpPr>
              <p:cNvPr id="8215" name="Google Shape;8215;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6" name="Google Shape;8216;p8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217" name="Google Shape;8217;p86"/>
            <p:cNvGrpSpPr/>
            <p:nvPr/>
          </p:nvGrpSpPr>
          <p:grpSpPr>
            <a:xfrm>
              <a:off x="4273350" y="2271969"/>
              <a:ext cx="1433821" cy="0"/>
              <a:chOff x="5224975" y="2962250"/>
              <a:chExt cx="1544400" cy="0"/>
            </a:xfrm>
          </p:grpSpPr>
          <p:cxnSp>
            <p:nvCxnSpPr>
              <p:cNvPr id="8218" name="Google Shape;8218;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9" name="Google Shape;8219;p8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220" name="Google Shape;8220;p86"/>
          <p:cNvGrpSpPr/>
          <p:nvPr/>
        </p:nvGrpSpPr>
        <p:grpSpPr>
          <a:xfrm>
            <a:off x="8516934" y="1938487"/>
            <a:ext cx="2861422" cy="1486777"/>
            <a:chOff x="5159450" y="1919950"/>
            <a:chExt cx="1541050" cy="862500"/>
          </a:xfrm>
        </p:grpSpPr>
        <p:sp>
          <p:nvSpPr>
            <p:cNvPr id="8221" name="Google Shape;8221;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222" name="Google Shape;8222;p86"/>
            <p:cNvGrpSpPr/>
            <p:nvPr/>
          </p:nvGrpSpPr>
          <p:grpSpPr>
            <a:xfrm>
              <a:off x="5159450" y="1919950"/>
              <a:ext cx="1541050" cy="862500"/>
              <a:chOff x="5159450" y="1919950"/>
              <a:chExt cx="1541050" cy="862500"/>
            </a:xfrm>
          </p:grpSpPr>
          <p:cxnSp>
            <p:nvCxnSpPr>
              <p:cNvPr id="8223" name="Google Shape;8223;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224" name="Google Shape;8224;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225" name="Google Shape;8225;p86"/>
          <p:cNvGrpSpPr/>
          <p:nvPr/>
        </p:nvGrpSpPr>
        <p:grpSpPr>
          <a:xfrm>
            <a:off x="8497161" y="4385142"/>
            <a:ext cx="2900967" cy="2104174"/>
            <a:chOff x="5230575" y="1554475"/>
            <a:chExt cx="2137150" cy="1550150"/>
          </a:xfrm>
        </p:grpSpPr>
        <p:sp>
          <p:nvSpPr>
            <p:cNvPr id="8226" name="Google Shape;8226;p8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7" name="Google Shape;8227;p8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8" name="Google Shape;8228;p8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9" name="Google Shape;8229;p8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0" name="Google Shape;8230;p8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1" name="Google Shape;8231;p8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2" name="Google Shape;8232;p8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3" name="Google Shape;8233;p8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4" name="Google Shape;8234;p8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5" name="Google Shape;8235;p8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6" name="Google Shape;8236;p8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7" name="Google Shape;8237;p8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8" name="Google Shape;8238;p8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39" name="Google Shape;8239;p86"/>
          <p:cNvGrpSpPr/>
          <p:nvPr/>
        </p:nvGrpSpPr>
        <p:grpSpPr>
          <a:xfrm rot="10800000">
            <a:off x="8530262" y="6569521"/>
            <a:ext cx="2834766" cy="1775892"/>
            <a:chOff x="5645403" y="2920021"/>
            <a:chExt cx="2650800" cy="2180614"/>
          </a:xfrm>
        </p:grpSpPr>
        <p:sp>
          <p:nvSpPr>
            <p:cNvPr id="8240" name="Google Shape;8240;p8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241" name="Google Shape;8241;p86"/>
            <p:cNvCxnSpPr>
              <a:stCxn id="824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8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243" name="Google Shape;8243;p86"/>
            <p:cNvCxnSpPr>
              <a:endCxn id="824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244" name="Google Shape;8244;p8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245" name="Google Shape;8245;p86"/>
            <p:cNvCxnSpPr>
              <a:stCxn id="824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246" name="Google Shape;8246;p8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247" name="Google Shape;8247;p86"/>
            <p:cNvCxnSpPr>
              <a:endCxn id="824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248" name="Google Shape;8248;p86"/>
          <p:cNvGrpSpPr/>
          <p:nvPr/>
        </p:nvGrpSpPr>
        <p:grpSpPr>
          <a:xfrm>
            <a:off x="14730982" y="4376231"/>
            <a:ext cx="2143485" cy="2043157"/>
            <a:chOff x="7189833" y="2022667"/>
            <a:chExt cx="1251159" cy="1192597"/>
          </a:xfrm>
        </p:grpSpPr>
        <p:sp>
          <p:nvSpPr>
            <p:cNvPr id="8249" name="Google Shape;8249;p8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0" name="Google Shape;8250;p8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1" name="Google Shape;8251;p8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2" name="Google Shape;8252;p8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53" name="Google Shape;8253;p86"/>
          <p:cNvGrpSpPr/>
          <p:nvPr/>
        </p:nvGrpSpPr>
        <p:grpSpPr>
          <a:xfrm>
            <a:off x="1413524" y="5229045"/>
            <a:ext cx="3390748" cy="3121675"/>
            <a:chOff x="727421" y="2828315"/>
            <a:chExt cx="1695374" cy="1560837"/>
          </a:xfrm>
        </p:grpSpPr>
        <p:grpSp>
          <p:nvGrpSpPr>
            <p:cNvPr id="8254" name="Google Shape;8254;p86"/>
            <p:cNvGrpSpPr/>
            <p:nvPr/>
          </p:nvGrpSpPr>
          <p:grpSpPr>
            <a:xfrm>
              <a:off x="819108" y="2882501"/>
              <a:ext cx="103104" cy="1426186"/>
              <a:chOff x="4674013" y="3100904"/>
              <a:chExt cx="122758" cy="1698043"/>
            </a:xfrm>
          </p:grpSpPr>
          <p:sp>
            <p:nvSpPr>
              <p:cNvPr id="8255" name="Google Shape;8255;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6" name="Google Shape;8256;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7" name="Google Shape;8257;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8" name="Google Shape;8258;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9" name="Google Shape;8259;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0" name="Google Shape;8260;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1" name="Google Shape;8261;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62" name="Google Shape;8262;p86"/>
            <p:cNvGrpSpPr/>
            <p:nvPr/>
          </p:nvGrpSpPr>
          <p:grpSpPr>
            <a:xfrm>
              <a:off x="1062475" y="2882501"/>
              <a:ext cx="103104" cy="1426186"/>
              <a:chOff x="4940438" y="3100904"/>
              <a:chExt cx="122758" cy="1698043"/>
            </a:xfrm>
          </p:grpSpPr>
          <p:sp>
            <p:nvSpPr>
              <p:cNvPr id="8263" name="Google Shape;8263;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264" name="Google Shape;8264;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5" name="Google Shape;8265;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6" name="Google Shape;8266;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7" name="Google Shape;8267;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8" name="Google Shape;8268;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9" name="Google Shape;8269;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0" name="Google Shape;8270;p86"/>
            <p:cNvGrpSpPr/>
            <p:nvPr/>
          </p:nvGrpSpPr>
          <p:grpSpPr>
            <a:xfrm>
              <a:off x="1299324" y="2882501"/>
              <a:ext cx="103104" cy="1426186"/>
              <a:chOff x="5206863" y="3100904"/>
              <a:chExt cx="122758" cy="1698043"/>
            </a:xfrm>
          </p:grpSpPr>
          <p:sp>
            <p:nvSpPr>
              <p:cNvPr id="8271" name="Google Shape;8271;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2" name="Google Shape;8272;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3" name="Google Shape;8273;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4" name="Google Shape;8274;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5" name="Google Shape;8275;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6" name="Google Shape;8276;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7" name="Google Shape;8277;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8" name="Google Shape;8278;p86"/>
            <p:cNvGrpSpPr/>
            <p:nvPr/>
          </p:nvGrpSpPr>
          <p:grpSpPr>
            <a:xfrm>
              <a:off x="1786057" y="2882501"/>
              <a:ext cx="103104" cy="1426186"/>
              <a:chOff x="6006138" y="3143629"/>
              <a:chExt cx="122758" cy="1698043"/>
            </a:xfrm>
          </p:grpSpPr>
          <p:sp>
            <p:nvSpPr>
              <p:cNvPr id="8279" name="Google Shape;8279;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280" name="Google Shape;8280;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1" name="Google Shape;8281;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282" name="Google Shape;8282;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3" name="Google Shape;8283;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4" name="Google Shape;8284;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5" name="Google Shape;8285;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86" name="Google Shape;8286;p86"/>
            <p:cNvGrpSpPr/>
            <p:nvPr/>
          </p:nvGrpSpPr>
          <p:grpSpPr>
            <a:xfrm>
              <a:off x="2029422" y="2882501"/>
              <a:ext cx="103104" cy="1426186"/>
              <a:chOff x="6805413" y="3100904"/>
              <a:chExt cx="122758" cy="1698043"/>
            </a:xfrm>
          </p:grpSpPr>
          <p:sp>
            <p:nvSpPr>
              <p:cNvPr id="8287" name="Google Shape;8287;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8" name="Google Shape;8288;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9" name="Google Shape;8289;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0" name="Google Shape;8290;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1" name="Google Shape;8291;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2" name="Google Shape;8292;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3" name="Google Shape;8293;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94" name="Google Shape;8294;p86"/>
            <p:cNvGrpSpPr/>
            <p:nvPr/>
          </p:nvGrpSpPr>
          <p:grpSpPr>
            <a:xfrm>
              <a:off x="727421" y="2828315"/>
              <a:ext cx="1695374" cy="1560837"/>
              <a:chOff x="734799" y="2782450"/>
              <a:chExt cx="1571100" cy="1577400"/>
            </a:xfrm>
          </p:grpSpPr>
          <p:cxnSp>
            <p:nvCxnSpPr>
              <p:cNvPr id="8295" name="Google Shape;8295;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96" name="Google Shape;8296;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97" name="Google Shape;8297;p86"/>
            <p:cNvGrpSpPr/>
            <p:nvPr/>
          </p:nvGrpSpPr>
          <p:grpSpPr>
            <a:xfrm>
              <a:off x="2272795" y="2882501"/>
              <a:ext cx="103104" cy="1426186"/>
              <a:chOff x="5206863" y="3100904"/>
              <a:chExt cx="122758" cy="1698043"/>
            </a:xfrm>
          </p:grpSpPr>
          <p:sp>
            <p:nvSpPr>
              <p:cNvPr id="8298" name="Google Shape;8298;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9" name="Google Shape;8299;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0" name="Google Shape;8300;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1" name="Google Shape;8301;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2" name="Google Shape;8302;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3" name="Google Shape;8303;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4" name="Google Shape;8304;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05" name="Google Shape;8305;p86"/>
            <p:cNvGrpSpPr/>
            <p:nvPr/>
          </p:nvGrpSpPr>
          <p:grpSpPr>
            <a:xfrm>
              <a:off x="1542694" y="2882501"/>
              <a:ext cx="103104" cy="1426186"/>
              <a:chOff x="6006138" y="3143629"/>
              <a:chExt cx="122758" cy="1698043"/>
            </a:xfrm>
          </p:grpSpPr>
          <p:sp>
            <p:nvSpPr>
              <p:cNvPr id="8306" name="Google Shape;8306;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307" name="Google Shape;8307;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8" name="Google Shape;8308;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309" name="Google Shape;8309;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0" name="Google Shape;8310;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1" name="Google Shape;8311;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2" name="Google Shape;8312;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313" name="Google Shape;8313;p86"/>
          <p:cNvGrpSpPr/>
          <p:nvPr/>
        </p:nvGrpSpPr>
        <p:grpSpPr>
          <a:xfrm>
            <a:off x="11830682" y="4384189"/>
            <a:ext cx="2497086" cy="2050638"/>
            <a:chOff x="5183758" y="1210600"/>
            <a:chExt cx="3605380" cy="2960783"/>
          </a:xfrm>
        </p:grpSpPr>
        <p:sp>
          <p:nvSpPr>
            <p:cNvPr id="8314" name="Google Shape;8314;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5" name="Google Shape;8315;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6" name="Google Shape;8316;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7" name="Google Shape;8317;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18" name="Google Shape;8318;p8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319" name="Google Shape;8319;p8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320" name="Google Shape;8320;p8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321" name="Google Shape;8321;p8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322" name="Google Shape;8322;p8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23" name="Google Shape;8323;p86"/>
          <p:cNvGrpSpPr/>
          <p:nvPr/>
        </p:nvGrpSpPr>
        <p:grpSpPr>
          <a:xfrm>
            <a:off x="11544806" y="6660822"/>
            <a:ext cx="5329662" cy="1686880"/>
            <a:chOff x="5916567" y="1099697"/>
            <a:chExt cx="2556683" cy="809211"/>
          </a:xfrm>
        </p:grpSpPr>
        <p:sp>
          <p:nvSpPr>
            <p:cNvPr id="8324" name="Google Shape;8324;p8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5" name="Google Shape;8325;p8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6" name="Google Shape;8326;p8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7" name="Google Shape;8327;p8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8" name="Google Shape;8328;p8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9" name="Google Shape;8329;p8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0" name="Google Shape;8330;p8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331" name="Google Shape;8331;p8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32" name="Google Shape;8332;p86"/>
          <p:cNvGrpSpPr/>
          <p:nvPr/>
        </p:nvGrpSpPr>
        <p:grpSpPr>
          <a:xfrm>
            <a:off x="11759887" y="1958540"/>
            <a:ext cx="2599701" cy="2046676"/>
            <a:chOff x="5900602" y="1193063"/>
            <a:chExt cx="1299851" cy="1023338"/>
          </a:xfrm>
        </p:grpSpPr>
        <p:grpSp>
          <p:nvGrpSpPr>
            <p:cNvPr id="8333" name="Google Shape;8333;p86"/>
            <p:cNvGrpSpPr/>
            <p:nvPr/>
          </p:nvGrpSpPr>
          <p:grpSpPr>
            <a:xfrm>
              <a:off x="6743564" y="1193063"/>
              <a:ext cx="456889" cy="700379"/>
              <a:chOff x="6743564" y="1193063"/>
              <a:chExt cx="456889" cy="700379"/>
            </a:xfrm>
          </p:grpSpPr>
          <p:grpSp>
            <p:nvGrpSpPr>
              <p:cNvPr id="8334" name="Google Shape;8334;p86"/>
              <p:cNvGrpSpPr/>
              <p:nvPr/>
            </p:nvGrpSpPr>
            <p:grpSpPr>
              <a:xfrm>
                <a:off x="6743564" y="1690731"/>
                <a:ext cx="214402" cy="202710"/>
                <a:chOff x="6743564" y="1690731"/>
                <a:chExt cx="214402" cy="202710"/>
              </a:xfrm>
            </p:grpSpPr>
            <p:sp>
              <p:nvSpPr>
                <p:cNvPr id="8335" name="Google Shape;8335;p8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6" name="Google Shape;8336;p8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37" name="Google Shape;8337;p86"/>
              <p:cNvGrpSpPr/>
              <p:nvPr/>
            </p:nvGrpSpPr>
            <p:grpSpPr>
              <a:xfrm>
                <a:off x="6915505" y="1193063"/>
                <a:ext cx="284947" cy="589637"/>
                <a:chOff x="6915505" y="1193063"/>
                <a:chExt cx="284947" cy="589637"/>
              </a:xfrm>
            </p:grpSpPr>
            <p:sp>
              <p:nvSpPr>
                <p:cNvPr id="8338" name="Google Shape;8338;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39" name="Google Shape;8339;p8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340" name="Google Shape;8340;p86"/>
            <p:cNvGrpSpPr/>
            <p:nvPr/>
          </p:nvGrpSpPr>
          <p:grpSpPr>
            <a:xfrm>
              <a:off x="6520337" y="1193063"/>
              <a:ext cx="341815" cy="801589"/>
              <a:chOff x="6520337" y="1193063"/>
              <a:chExt cx="341815" cy="801589"/>
            </a:xfrm>
          </p:grpSpPr>
          <p:grpSp>
            <p:nvGrpSpPr>
              <p:cNvPr id="8341" name="Google Shape;8341;p86"/>
              <p:cNvGrpSpPr/>
              <p:nvPr/>
            </p:nvGrpSpPr>
            <p:grpSpPr>
              <a:xfrm>
                <a:off x="6520337" y="1589527"/>
                <a:ext cx="213950" cy="405125"/>
                <a:chOff x="6520337" y="1589527"/>
                <a:chExt cx="213950" cy="405125"/>
              </a:xfrm>
            </p:grpSpPr>
            <p:sp>
              <p:nvSpPr>
                <p:cNvPr id="8342" name="Google Shape;8342;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3" name="Google Shape;8343;p8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44" name="Google Shape;8344;p86"/>
              <p:cNvGrpSpPr/>
              <p:nvPr/>
            </p:nvGrpSpPr>
            <p:grpSpPr>
              <a:xfrm>
                <a:off x="6577204" y="1193063"/>
                <a:ext cx="284947" cy="453562"/>
                <a:chOff x="6577204" y="1193063"/>
                <a:chExt cx="284947" cy="453562"/>
              </a:xfrm>
            </p:grpSpPr>
            <p:sp>
              <p:nvSpPr>
                <p:cNvPr id="8345" name="Google Shape;8345;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46" name="Google Shape;8346;p8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47" name="Google Shape;8347;p86"/>
            <p:cNvGrpSpPr/>
            <p:nvPr/>
          </p:nvGrpSpPr>
          <p:grpSpPr>
            <a:xfrm>
              <a:off x="6238903" y="1193063"/>
              <a:ext cx="300475" cy="901782"/>
              <a:chOff x="6238903" y="1193063"/>
              <a:chExt cx="300475" cy="901782"/>
            </a:xfrm>
          </p:grpSpPr>
          <p:grpSp>
            <p:nvGrpSpPr>
              <p:cNvPr id="8348" name="Google Shape;8348;p86"/>
              <p:cNvGrpSpPr/>
              <p:nvPr/>
            </p:nvGrpSpPr>
            <p:grpSpPr>
              <a:xfrm>
                <a:off x="6290865" y="1489315"/>
                <a:ext cx="248514" cy="605530"/>
                <a:chOff x="6290865" y="1489315"/>
                <a:chExt cx="248514" cy="605530"/>
              </a:xfrm>
            </p:grpSpPr>
            <p:sp>
              <p:nvSpPr>
                <p:cNvPr id="8349" name="Google Shape;8349;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0" name="Google Shape;8350;p8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51" name="Google Shape;8351;p86"/>
              <p:cNvGrpSpPr/>
              <p:nvPr/>
            </p:nvGrpSpPr>
            <p:grpSpPr>
              <a:xfrm>
                <a:off x="6238903" y="1193063"/>
                <a:ext cx="284947" cy="327512"/>
                <a:chOff x="6238903" y="1193063"/>
                <a:chExt cx="284947" cy="327512"/>
              </a:xfrm>
            </p:grpSpPr>
            <p:sp>
              <p:nvSpPr>
                <p:cNvPr id="8352" name="Google Shape;8352;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53" name="Google Shape;8353;p8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54" name="Google Shape;8354;p86"/>
            <p:cNvGrpSpPr/>
            <p:nvPr/>
          </p:nvGrpSpPr>
          <p:grpSpPr>
            <a:xfrm>
              <a:off x="5900602" y="1193063"/>
              <a:ext cx="444345" cy="1023338"/>
              <a:chOff x="5900602" y="1193063"/>
              <a:chExt cx="444345" cy="1023338"/>
            </a:xfrm>
          </p:grpSpPr>
          <p:grpSp>
            <p:nvGrpSpPr>
              <p:cNvPr id="8355" name="Google Shape;8355;p86"/>
              <p:cNvGrpSpPr/>
              <p:nvPr/>
            </p:nvGrpSpPr>
            <p:grpSpPr>
              <a:xfrm>
                <a:off x="6046501" y="1367785"/>
                <a:ext cx="298446" cy="848616"/>
                <a:chOff x="6046501" y="1367785"/>
                <a:chExt cx="298446" cy="848616"/>
              </a:xfrm>
            </p:grpSpPr>
            <p:sp>
              <p:nvSpPr>
                <p:cNvPr id="8356" name="Google Shape;8356;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7" name="Google Shape;8357;p8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58" name="Google Shape;8358;p86"/>
              <p:cNvGrpSpPr/>
              <p:nvPr/>
            </p:nvGrpSpPr>
            <p:grpSpPr>
              <a:xfrm>
                <a:off x="5900602" y="1193063"/>
                <a:ext cx="284947" cy="182312"/>
                <a:chOff x="5900602" y="1193063"/>
                <a:chExt cx="284947" cy="182312"/>
              </a:xfrm>
            </p:grpSpPr>
            <p:sp>
              <p:nvSpPr>
                <p:cNvPr id="8359" name="Google Shape;8359;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60" name="Google Shape;8360;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61" name="Google Shape;8361;p86"/>
          <p:cNvGrpSpPr/>
          <p:nvPr/>
        </p:nvGrpSpPr>
        <p:grpSpPr>
          <a:xfrm>
            <a:off x="14435650" y="1958830"/>
            <a:ext cx="2438826" cy="2102731"/>
            <a:chOff x="7287122" y="1165658"/>
            <a:chExt cx="1219413" cy="1051365"/>
          </a:xfrm>
        </p:grpSpPr>
        <p:grpSp>
          <p:nvGrpSpPr>
            <p:cNvPr id="8362" name="Google Shape;8362;p86"/>
            <p:cNvGrpSpPr/>
            <p:nvPr/>
          </p:nvGrpSpPr>
          <p:grpSpPr>
            <a:xfrm>
              <a:off x="7287122" y="1969723"/>
              <a:ext cx="1219413" cy="247300"/>
              <a:chOff x="7287122" y="1969723"/>
              <a:chExt cx="1219413" cy="247300"/>
            </a:xfrm>
          </p:grpSpPr>
          <p:sp>
            <p:nvSpPr>
              <p:cNvPr id="8363" name="Google Shape;8363;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364" name="Google Shape;8364;p86"/>
              <p:cNvGrpSpPr/>
              <p:nvPr/>
            </p:nvGrpSpPr>
            <p:grpSpPr>
              <a:xfrm>
                <a:off x="7287122" y="2063892"/>
                <a:ext cx="1151753" cy="73428"/>
                <a:chOff x="7287122" y="2063892"/>
                <a:chExt cx="1151753" cy="73428"/>
              </a:xfrm>
            </p:grpSpPr>
            <p:sp>
              <p:nvSpPr>
                <p:cNvPr id="8365" name="Google Shape;8365;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66" name="Google Shape;8366;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67" name="Google Shape;8367;p86"/>
            <p:cNvGrpSpPr/>
            <p:nvPr/>
          </p:nvGrpSpPr>
          <p:grpSpPr>
            <a:xfrm>
              <a:off x="7287122" y="1712201"/>
              <a:ext cx="1219403" cy="246767"/>
              <a:chOff x="7287122" y="1712201"/>
              <a:chExt cx="1219403" cy="246767"/>
            </a:xfrm>
          </p:grpSpPr>
          <p:sp>
            <p:nvSpPr>
              <p:cNvPr id="8368" name="Google Shape;8368;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369" name="Google Shape;8369;p86"/>
              <p:cNvGrpSpPr/>
              <p:nvPr/>
            </p:nvGrpSpPr>
            <p:grpSpPr>
              <a:xfrm>
                <a:off x="7287122" y="1842861"/>
                <a:ext cx="1005303" cy="73419"/>
                <a:chOff x="7287122" y="1842861"/>
                <a:chExt cx="1005303" cy="73419"/>
              </a:xfrm>
            </p:grpSpPr>
            <p:sp>
              <p:nvSpPr>
                <p:cNvPr id="8370" name="Google Shape;8370;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71" name="Google Shape;8371;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72" name="Google Shape;8372;p86"/>
            <p:cNvGrpSpPr/>
            <p:nvPr/>
          </p:nvGrpSpPr>
          <p:grpSpPr>
            <a:xfrm>
              <a:off x="7287122" y="1447520"/>
              <a:ext cx="1219403" cy="286667"/>
              <a:chOff x="7287122" y="1447520"/>
              <a:chExt cx="1219403" cy="286667"/>
            </a:xfrm>
          </p:grpSpPr>
          <p:sp>
            <p:nvSpPr>
              <p:cNvPr id="8373" name="Google Shape;8373;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374" name="Google Shape;8374;p86"/>
              <p:cNvGrpSpPr/>
              <p:nvPr/>
            </p:nvGrpSpPr>
            <p:grpSpPr>
              <a:xfrm>
                <a:off x="7287122" y="1581977"/>
                <a:ext cx="852803" cy="73428"/>
                <a:chOff x="7287122" y="1581977"/>
                <a:chExt cx="852803" cy="73428"/>
              </a:xfrm>
            </p:grpSpPr>
            <p:sp>
              <p:nvSpPr>
                <p:cNvPr id="8375" name="Google Shape;8375;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76" name="Google Shape;8376;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77" name="Google Shape;8377;p86"/>
            <p:cNvGrpSpPr/>
            <p:nvPr/>
          </p:nvGrpSpPr>
          <p:grpSpPr>
            <a:xfrm>
              <a:off x="7287122" y="1165658"/>
              <a:ext cx="1219403" cy="344253"/>
              <a:chOff x="7287122" y="1165658"/>
              <a:chExt cx="1219403" cy="344253"/>
            </a:xfrm>
          </p:grpSpPr>
          <p:sp>
            <p:nvSpPr>
              <p:cNvPr id="8378" name="Google Shape;8378;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8379" name="Google Shape;8379;p86"/>
              <p:cNvGrpSpPr/>
              <p:nvPr/>
            </p:nvGrpSpPr>
            <p:grpSpPr>
              <a:xfrm>
                <a:off x="7287122" y="1341025"/>
                <a:ext cx="695703" cy="73419"/>
                <a:chOff x="7287122" y="1341025"/>
                <a:chExt cx="695703" cy="73419"/>
              </a:xfrm>
            </p:grpSpPr>
            <p:sp>
              <p:nvSpPr>
                <p:cNvPr id="8380" name="Google Shape;8380;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381" name="Google Shape;8381;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5" name="Shape 8385"/>
        <p:cNvGrpSpPr/>
        <p:nvPr/>
      </p:nvGrpSpPr>
      <p:grpSpPr>
        <a:xfrm>
          <a:off x="0" y="0"/>
          <a:ext cx="0" cy="0"/>
          <a:chOff x="0" y="0"/>
          <a:chExt cx="0" cy="0"/>
        </a:xfrm>
      </p:grpSpPr>
      <p:sp>
        <p:nvSpPr>
          <p:cNvPr id="8386" name="Google Shape;8386;p87"/>
          <p:cNvSpPr txBox="1"/>
          <p:nvPr>
            <p:ph idx="4294967295" type="body"/>
          </p:nvPr>
        </p:nvSpPr>
        <p:spPr>
          <a:xfrm>
            <a:off x="1433550" y="2376000"/>
            <a:ext cx="15421200" cy="1522800"/>
          </a:xfrm>
          <a:prstGeom prst="rect">
            <a:avLst/>
          </a:prstGeom>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387" name="Google Shape;8387;p87"/>
          <p:cNvGrpSpPr/>
          <p:nvPr/>
        </p:nvGrpSpPr>
        <p:grpSpPr>
          <a:xfrm>
            <a:off x="1660683" y="4615467"/>
            <a:ext cx="680337" cy="597957"/>
            <a:chOff x="892750" y="267400"/>
            <a:chExt cx="483125" cy="424625"/>
          </a:xfrm>
        </p:grpSpPr>
        <p:sp>
          <p:nvSpPr>
            <p:cNvPr id="8388" name="Google Shape;8388;p87"/>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389" name="Google Shape;8389;p87"/>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390" name="Google Shape;8390;p87"/>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391" name="Google Shape;8391;p87"/>
          <p:cNvGrpSpPr/>
          <p:nvPr/>
        </p:nvGrpSpPr>
        <p:grpSpPr>
          <a:xfrm>
            <a:off x="2537551" y="4574242"/>
            <a:ext cx="597992" cy="680407"/>
            <a:chOff x="1516475" y="238075"/>
            <a:chExt cx="424650" cy="483175"/>
          </a:xfrm>
        </p:grpSpPr>
        <p:sp>
          <p:nvSpPr>
            <p:cNvPr id="8392" name="Google Shape;8392;p87"/>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393" name="Google Shape;8393;p87"/>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394" name="Google Shape;8394;p87"/>
          <p:cNvGrpSpPr/>
          <p:nvPr/>
        </p:nvGrpSpPr>
        <p:grpSpPr>
          <a:xfrm>
            <a:off x="3323733" y="4735040"/>
            <a:ext cx="682977" cy="358809"/>
            <a:chOff x="2080675" y="352325"/>
            <a:chExt cx="485000" cy="254800"/>
          </a:xfrm>
        </p:grpSpPr>
        <p:sp>
          <p:nvSpPr>
            <p:cNvPr id="8395" name="Google Shape;8395;p87"/>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396" name="Google Shape;8396;p87"/>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397" name="Google Shape;8397;p87"/>
          <p:cNvGrpSpPr/>
          <p:nvPr/>
        </p:nvGrpSpPr>
        <p:grpSpPr>
          <a:xfrm>
            <a:off x="4222091" y="4574277"/>
            <a:ext cx="597992" cy="680337"/>
            <a:chOff x="2705375" y="238125"/>
            <a:chExt cx="424650" cy="483125"/>
          </a:xfrm>
        </p:grpSpPr>
        <p:sp>
          <p:nvSpPr>
            <p:cNvPr id="8398" name="Google Shape;8398;p87"/>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399" name="Google Shape;8399;p87"/>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0" name="Google Shape;8400;p87"/>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1" name="Google Shape;8401;p87"/>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02" name="Google Shape;8402;p87"/>
          <p:cNvGrpSpPr/>
          <p:nvPr/>
        </p:nvGrpSpPr>
        <p:grpSpPr>
          <a:xfrm>
            <a:off x="5054373" y="4574910"/>
            <a:ext cx="602322" cy="679069"/>
            <a:chOff x="3299850" y="238575"/>
            <a:chExt cx="427725" cy="482225"/>
          </a:xfrm>
        </p:grpSpPr>
        <p:sp>
          <p:nvSpPr>
            <p:cNvPr id="8403" name="Google Shape;8403;p87"/>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4" name="Google Shape;8404;p87"/>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5" name="Google Shape;8405;p87"/>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6" name="Google Shape;8406;p87"/>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07" name="Google Shape;8407;p87"/>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08" name="Google Shape;8408;p87"/>
          <p:cNvGrpSpPr/>
          <p:nvPr/>
        </p:nvGrpSpPr>
        <p:grpSpPr>
          <a:xfrm>
            <a:off x="5828216" y="4574277"/>
            <a:ext cx="704910" cy="680337"/>
            <a:chOff x="3857225" y="238125"/>
            <a:chExt cx="500575" cy="483125"/>
          </a:xfrm>
        </p:grpSpPr>
        <p:sp>
          <p:nvSpPr>
            <p:cNvPr id="8409" name="Google Shape;8409;p87"/>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0" name="Google Shape;8410;p87"/>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1" name="Google Shape;8411;p87"/>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2" name="Google Shape;8412;p87"/>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3" name="Google Shape;8413;p87"/>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4" name="Google Shape;8414;p87"/>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5" name="Google Shape;8415;p87"/>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16" name="Google Shape;8416;p87"/>
          <p:cNvSpPr/>
          <p:nvPr/>
        </p:nvSpPr>
        <p:spPr>
          <a:xfrm>
            <a:off x="6663166" y="4574270"/>
            <a:ext cx="704910" cy="680231"/>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17" name="Google Shape;8417;p87"/>
          <p:cNvGrpSpPr/>
          <p:nvPr/>
        </p:nvGrpSpPr>
        <p:grpSpPr>
          <a:xfrm>
            <a:off x="7521769" y="4574330"/>
            <a:ext cx="680372" cy="680231"/>
            <a:chOff x="5053900" y="238200"/>
            <a:chExt cx="483150" cy="483050"/>
          </a:xfrm>
        </p:grpSpPr>
        <p:sp>
          <p:nvSpPr>
            <p:cNvPr id="8418" name="Google Shape;8418;p87"/>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19" name="Google Shape;8419;p87"/>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0" name="Google Shape;8420;p87"/>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1" name="Google Shape;8421;p87"/>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22" name="Google Shape;8422;p87"/>
          <p:cNvGrpSpPr/>
          <p:nvPr/>
        </p:nvGrpSpPr>
        <p:grpSpPr>
          <a:xfrm>
            <a:off x="8349669" y="4574277"/>
            <a:ext cx="680337" cy="680337"/>
            <a:chOff x="5648375" y="238125"/>
            <a:chExt cx="483125" cy="483125"/>
          </a:xfrm>
        </p:grpSpPr>
        <p:sp>
          <p:nvSpPr>
            <p:cNvPr id="8423" name="Google Shape;8423;p87"/>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4" name="Google Shape;8424;p87"/>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5" name="Google Shape;8425;p87"/>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6" name="Google Shape;8426;p87"/>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7" name="Google Shape;8427;p87"/>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8" name="Google Shape;8428;p87"/>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29" name="Google Shape;8429;p87"/>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0" name="Google Shape;8430;p87"/>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1" name="Google Shape;8431;p87"/>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2" name="Google Shape;8432;p87"/>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33" name="Google Shape;8433;p87"/>
          <p:cNvGrpSpPr/>
          <p:nvPr/>
        </p:nvGrpSpPr>
        <p:grpSpPr>
          <a:xfrm>
            <a:off x="9183042" y="4574277"/>
            <a:ext cx="680337" cy="680337"/>
            <a:chOff x="6242825" y="238125"/>
            <a:chExt cx="483125" cy="483125"/>
          </a:xfrm>
        </p:grpSpPr>
        <p:sp>
          <p:nvSpPr>
            <p:cNvPr id="8434" name="Google Shape;8434;p87"/>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5" name="Google Shape;8435;p87"/>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6" name="Google Shape;8436;p87"/>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37" name="Google Shape;8437;p87"/>
          <p:cNvGrpSpPr/>
          <p:nvPr/>
        </p:nvGrpSpPr>
        <p:grpSpPr>
          <a:xfrm>
            <a:off x="1657285" y="5454723"/>
            <a:ext cx="687131" cy="597887"/>
            <a:chOff x="889275" y="861850"/>
            <a:chExt cx="487950" cy="424575"/>
          </a:xfrm>
        </p:grpSpPr>
        <p:sp>
          <p:nvSpPr>
            <p:cNvPr id="8438" name="Google Shape;8438;p87"/>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39" name="Google Shape;8439;p87"/>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40" name="Google Shape;8440;p87"/>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41" name="Google Shape;8441;p87"/>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42" name="Google Shape;8442;p87"/>
          <p:cNvSpPr/>
          <p:nvPr/>
        </p:nvSpPr>
        <p:spPr>
          <a:xfrm>
            <a:off x="2533223" y="5413256"/>
            <a:ext cx="605948" cy="680407"/>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43" name="Google Shape;8443;p87"/>
          <p:cNvSpPr/>
          <p:nvPr/>
        </p:nvSpPr>
        <p:spPr>
          <a:xfrm>
            <a:off x="3323235" y="5413256"/>
            <a:ext cx="683012" cy="680407"/>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44" name="Google Shape;8444;p87"/>
          <p:cNvGrpSpPr/>
          <p:nvPr/>
        </p:nvGrpSpPr>
        <p:grpSpPr>
          <a:xfrm>
            <a:off x="4180919" y="5413498"/>
            <a:ext cx="680337" cy="680337"/>
            <a:chOff x="2676100" y="832575"/>
            <a:chExt cx="483125" cy="483125"/>
          </a:xfrm>
        </p:grpSpPr>
        <p:sp>
          <p:nvSpPr>
            <p:cNvPr id="8445" name="Google Shape;8445;p87"/>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46" name="Google Shape;8446;p87"/>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47" name="Google Shape;8447;p87"/>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48" name="Google Shape;8448;p87"/>
          <p:cNvGrpSpPr/>
          <p:nvPr/>
        </p:nvGrpSpPr>
        <p:grpSpPr>
          <a:xfrm>
            <a:off x="5003926" y="5413498"/>
            <a:ext cx="703220" cy="680337"/>
            <a:chOff x="3270550" y="832575"/>
            <a:chExt cx="499375" cy="483125"/>
          </a:xfrm>
        </p:grpSpPr>
        <p:sp>
          <p:nvSpPr>
            <p:cNvPr id="8449" name="Google Shape;8449;p87"/>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0" name="Google Shape;8450;p87"/>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1" name="Google Shape;8451;p87"/>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52" name="Google Shape;8452;p87"/>
          <p:cNvGrpSpPr/>
          <p:nvPr/>
        </p:nvGrpSpPr>
        <p:grpSpPr>
          <a:xfrm>
            <a:off x="5840485" y="5434762"/>
            <a:ext cx="680372" cy="637809"/>
            <a:chOff x="3865000" y="847675"/>
            <a:chExt cx="483150" cy="452925"/>
          </a:xfrm>
        </p:grpSpPr>
        <p:sp>
          <p:nvSpPr>
            <p:cNvPr id="8453" name="Google Shape;8453;p87"/>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4" name="Google Shape;8454;p87"/>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5" name="Google Shape;8455;p87"/>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6" name="Google Shape;8456;p87"/>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57" name="Google Shape;8457;p87"/>
          <p:cNvGrpSpPr/>
          <p:nvPr/>
        </p:nvGrpSpPr>
        <p:grpSpPr>
          <a:xfrm>
            <a:off x="6671851" y="5454600"/>
            <a:ext cx="689596" cy="598133"/>
            <a:chOff x="4452900" y="861750"/>
            <a:chExt cx="489700" cy="424750"/>
          </a:xfrm>
        </p:grpSpPr>
        <p:sp>
          <p:nvSpPr>
            <p:cNvPr id="8458" name="Google Shape;8458;p87"/>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59" name="Google Shape;8459;p87"/>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60" name="Google Shape;8460;p87"/>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61" name="Google Shape;8461;p87"/>
          <p:cNvGrpSpPr/>
          <p:nvPr/>
        </p:nvGrpSpPr>
        <p:grpSpPr>
          <a:xfrm>
            <a:off x="7506316" y="5413516"/>
            <a:ext cx="711282" cy="680301"/>
            <a:chOff x="5049750" y="832600"/>
            <a:chExt cx="505100" cy="483100"/>
          </a:xfrm>
        </p:grpSpPr>
        <p:sp>
          <p:nvSpPr>
            <p:cNvPr id="8462" name="Google Shape;8462;p87"/>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63" name="Google Shape;8463;p87"/>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64" name="Google Shape;8464;p87"/>
          <p:cNvSpPr/>
          <p:nvPr/>
        </p:nvSpPr>
        <p:spPr>
          <a:xfrm>
            <a:off x="8346833" y="5462552"/>
            <a:ext cx="683399" cy="581798"/>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65" name="Google Shape;8465;p87"/>
          <p:cNvGrpSpPr/>
          <p:nvPr/>
        </p:nvGrpSpPr>
        <p:grpSpPr>
          <a:xfrm>
            <a:off x="9224215" y="5413498"/>
            <a:ext cx="597992" cy="680337"/>
            <a:chOff x="6272100" y="832575"/>
            <a:chExt cx="424650" cy="483125"/>
          </a:xfrm>
        </p:grpSpPr>
        <p:sp>
          <p:nvSpPr>
            <p:cNvPr id="8466" name="Google Shape;8466;p87"/>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67" name="Google Shape;8467;p87"/>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68" name="Google Shape;8468;p87"/>
          <p:cNvGrpSpPr/>
          <p:nvPr/>
        </p:nvGrpSpPr>
        <p:grpSpPr>
          <a:xfrm>
            <a:off x="1660630" y="6251595"/>
            <a:ext cx="680442" cy="680372"/>
            <a:chOff x="893650" y="1428000"/>
            <a:chExt cx="483200" cy="483150"/>
          </a:xfrm>
        </p:grpSpPr>
        <p:sp>
          <p:nvSpPr>
            <p:cNvPr id="8469" name="Google Shape;8469;p87"/>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0" name="Google Shape;8470;p87"/>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1" name="Google Shape;8471;p87"/>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2" name="Google Shape;8472;p87"/>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73" name="Google Shape;8473;p87"/>
          <p:cNvSpPr/>
          <p:nvPr/>
        </p:nvSpPr>
        <p:spPr>
          <a:xfrm>
            <a:off x="2496035" y="6372149"/>
            <a:ext cx="680337" cy="438513"/>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4" name="Google Shape;8474;p87"/>
          <p:cNvSpPr/>
          <p:nvPr/>
        </p:nvSpPr>
        <p:spPr>
          <a:xfrm>
            <a:off x="3311126" y="6251294"/>
            <a:ext cx="707233" cy="68026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75" name="Google Shape;8475;p87"/>
          <p:cNvGrpSpPr/>
          <p:nvPr/>
        </p:nvGrpSpPr>
        <p:grpSpPr>
          <a:xfrm>
            <a:off x="4168265" y="6292926"/>
            <a:ext cx="705649" cy="597710"/>
            <a:chOff x="2676100" y="1456375"/>
            <a:chExt cx="501100" cy="424450"/>
          </a:xfrm>
        </p:grpSpPr>
        <p:sp>
          <p:nvSpPr>
            <p:cNvPr id="8476" name="Google Shape;8476;p87"/>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7" name="Google Shape;8477;p87"/>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78" name="Google Shape;8478;p87"/>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79" name="Google Shape;8479;p87"/>
          <p:cNvGrpSpPr/>
          <p:nvPr/>
        </p:nvGrpSpPr>
        <p:grpSpPr>
          <a:xfrm>
            <a:off x="5015313" y="6251613"/>
            <a:ext cx="680442" cy="680337"/>
            <a:chOff x="3270475" y="1427025"/>
            <a:chExt cx="483200" cy="483125"/>
          </a:xfrm>
        </p:grpSpPr>
        <p:sp>
          <p:nvSpPr>
            <p:cNvPr id="8480" name="Google Shape;8480;p87"/>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81" name="Google Shape;8481;p87"/>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82" name="Google Shape;8482;p87"/>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83" name="Google Shape;8483;p87"/>
          <p:cNvGrpSpPr/>
          <p:nvPr/>
        </p:nvGrpSpPr>
        <p:grpSpPr>
          <a:xfrm>
            <a:off x="5837140" y="6251560"/>
            <a:ext cx="687061" cy="680442"/>
            <a:chOff x="3860250" y="1427025"/>
            <a:chExt cx="487900" cy="483200"/>
          </a:xfrm>
        </p:grpSpPr>
        <p:sp>
          <p:nvSpPr>
            <p:cNvPr id="8484" name="Google Shape;8484;p87"/>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85" name="Google Shape;8485;p87"/>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86" name="Google Shape;8486;p87"/>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87" name="Google Shape;8487;p87"/>
          <p:cNvSpPr/>
          <p:nvPr/>
        </p:nvSpPr>
        <p:spPr>
          <a:xfrm>
            <a:off x="6675380" y="6251258"/>
            <a:ext cx="680477" cy="680337"/>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88" name="Google Shape;8488;p87"/>
          <p:cNvSpPr/>
          <p:nvPr/>
        </p:nvSpPr>
        <p:spPr>
          <a:xfrm>
            <a:off x="7517257" y="6251241"/>
            <a:ext cx="687061" cy="68037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89" name="Google Shape;8489;p87"/>
          <p:cNvGrpSpPr/>
          <p:nvPr/>
        </p:nvGrpSpPr>
        <p:grpSpPr>
          <a:xfrm>
            <a:off x="8349616" y="6251613"/>
            <a:ext cx="680442" cy="680337"/>
            <a:chOff x="5648375" y="1427025"/>
            <a:chExt cx="483200" cy="483125"/>
          </a:xfrm>
        </p:grpSpPr>
        <p:sp>
          <p:nvSpPr>
            <p:cNvPr id="8490" name="Google Shape;8490;p87"/>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91" name="Google Shape;8491;p87"/>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492" name="Google Shape;8492;p87"/>
          <p:cNvGrpSpPr/>
          <p:nvPr/>
        </p:nvGrpSpPr>
        <p:grpSpPr>
          <a:xfrm>
            <a:off x="9178589" y="6251578"/>
            <a:ext cx="689243" cy="680407"/>
            <a:chOff x="6238300" y="1426975"/>
            <a:chExt cx="489450" cy="483175"/>
          </a:xfrm>
        </p:grpSpPr>
        <p:sp>
          <p:nvSpPr>
            <p:cNvPr id="8493" name="Google Shape;8493;p87"/>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94" name="Google Shape;8494;p87"/>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95" name="Google Shape;8495;p87"/>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496" name="Google Shape;8496;p87"/>
          <p:cNvSpPr/>
          <p:nvPr/>
        </p:nvSpPr>
        <p:spPr>
          <a:xfrm>
            <a:off x="1699847" y="7090547"/>
            <a:ext cx="601583" cy="677450"/>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497" name="Google Shape;8497;p87"/>
          <p:cNvGrpSpPr/>
          <p:nvPr/>
        </p:nvGrpSpPr>
        <p:grpSpPr>
          <a:xfrm>
            <a:off x="2496379" y="7089588"/>
            <a:ext cx="680337" cy="680372"/>
            <a:chOff x="1487200" y="2021475"/>
            <a:chExt cx="483125" cy="483150"/>
          </a:xfrm>
        </p:grpSpPr>
        <p:sp>
          <p:nvSpPr>
            <p:cNvPr id="8498" name="Google Shape;8498;p87"/>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499" name="Google Shape;8499;p87"/>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0" name="Google Shape;8500;p87"/>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1" name="Google Shape;8501;p87"/>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02" name="Google Shape;8502;p87"/>
          <p:cNvGrpSpPr/>
          <p:nvPr/>
        </p:nvGrpSpPr>
        <p:grpSpPr>
          <a:xfrm>
            <a:off x="3325053" y="7130796"/>
            <a:ext cx="680337" cy="597957"/>
            <a:chOff x="2081650" y="2050750"/>
            <a:chExt cx="483125" cy="424625"/>
          </a:xfrm>
        </p:grpSpPr>
        <p:sp>
          <p:nvSpPr>
            <p:cNvPr id="8503" name="Google Shape;8503;p87"/>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4" name="Google Shape;8504;p87"/>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5" name="Google Shape;8505;p87"/>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6" name="Google Shape;8506;p87"/>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7" name="Google Shape;8507;p87"/>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08" name="Google Shape;8508;p87"/>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09" name="Google Shape;8509;p87"/>
          <p:cNvGrpSpPr/>
          <p:nvPr/>
        </p:nvGrpSpPr>
        <p:grpSpPr>
          <a:xfrm>
            <a:off x="4180919" y="7177442"/>
            <a:ext cx="680337" cy="504664"/>
            <a:chOff x="2676100" y="2083800"/>
            <a:chExt cx="483125" cy="358375"/>
          </a:xfrm>
        </p:grpSpPr>
        <p:sp>
          <p:nvSpPr>
            <p:cNvPr id="8510" name="Google Shape;8510;p87"/>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11" name="Google Shape;8511;p87"/>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12" name="Google Shape;8512;p87"/>
          <p:cNvGrpSpPr/>
          <p:nvPr/>
        </p:nvGrpSpPr>
        <p:grpSpPr>
          <a:xfrm>
            <a:off x="5031948" y="7109532"/>
            <a:ext cx="647174" cy="640485"/>
            <a:chOff x="3282325" y="2035675"/>
            <a:chExt cx="459575" cy="454825"/>
          </a:xfrm>
        </p:grpSpPr>
        <p:sp>
          <p:nvSpPr>
            <p:cNvPr id="8513" name="Google Shape;8513;p87"/>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14" name="Google Shape;8514;p87"/>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15" name="Google Shape;8515;p87"/>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16" name="Google Shape;8516;p87"/>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17" name="Google Shape;8517;p87"/>
          <p:cNvSpPr/>
          <p:nvPr/>
        </p:nvSpPr>
        <p:spPr>
          <a:xfrm>
            <a:off x="5849342" y="7112581"/>
            <a:ext cx="660868" cy="63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18" name="Google Shape;8518;p87"/>
          <p:cNvSpPr/>
          <p:nvPr/>
        </p:nvSpPr>
        <p:spPr>
          <a:xfrm>
            <a:off x="6715349" y="7089086"/>
            <a:ext cx="600527" cy="68037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19" name="Google Shape;8519;p87"/>
          <p:cNvGrpSpPr/>
          <p:nvPr/>
        </p:nvGrpSpPr>
        <p:grpSpPr>
          <a:xfrm>
            <a:off x="7521347" y="7089606"/>
            <a:ext cx="681217" cy="680337"/>
            <a:chOff x="5053900" y="2021500"/>
            <a:chExt cx="483750" cy="483125"/>
          </a:xfrm>
        </p:grpSpPr>
        <p:sp>
          <p:nvSpPr>
            <p:cNvPr id="8520" name="Google Shape;8520;p87"/>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1" name="Google Shape;8521;p87"/>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2" name="Google Shape;8522;p87"/>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3" name="Google Shape;8523;p87"/>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4" name="Google Shape;8524;p87"/>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5" name="Google Shape;8525;p87"/>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6" name="Google Shape;8526;p87"/>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27" name="Google Shape;8527;p87"/>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28" name="Google Shape;8528;p87"/>
          <p:cNvSpPr/>
          <p:nvPr/>
        </p:nvSpPr>
        <p:spPr>
          <a:xfrm>
            <a:off x="8468023" y="7089280"/>
            <a:ext cx="440978" cy="679985"/>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29" name="Google Shape;8529;p87"/>
          <p:cNvGrpSpPr/>
          <p:nvPr/>
        </p:nvGrpSpPr>
        <p:grpSpPr>
          <a:xfrm>
            <a:off x="9171545" y="7095943"/>
            <a:ext cx="703325" cy="667663"/>
            <a:chOff x="6222125" y="2025975"/>
            <a:chExt cx="499450" cy="474125"/>
          </a:xfrm>
        </p:grpSpPr>
        <p:sp>
          <p:nvSpPr>
            <p:cNvPr id="8530" name="Google Shape;8530;p87"/>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31" name="Google Shape;8531;p87"/>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32" name="Google Shape;8532;p87"/>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33" name="Google Shape;8533;p87"/>
          <p:cNvGrpSpPr/>
          <p:nvPr/>
        </p:nvGrpSpPr>
        <p:grpSpPr>
          <a:xfrm>
            <a:off x="10086670" y="4729083"/>
            <a:ext cx="671007" cy="371906"/>
            <a:chOff x="896050" y="2725450"/>
            <a:chExt cx="476500" cy="264100"/>
          </a:xfrm>
        </p:grpSpPr>
        <p:sp>
          <p:nvSpPr>
            <p:cNvPr id="8534" name="Google Shape;8534;p87"/>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35" name="Google Shape;8535;p87"/>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36" name="Google Shape;8536;p87"/>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37" name="Google Shape;8537;p87"/>
          <p:cNvGrpSpPr/>
          <p:nvPr/>
        </p:nvGrpSpPr>
        <p:grpSpPr>
          <a:xfrm>
            <a:off x="10948149" y="4574850"/>
            <a:ext cx="680337" cy="680372"/>
            <a:chOff x="1487200" y="2615925"/>
            <a:chExt cx="483125" cy="483150"/>
          </a:xfrm>
        </p:grpSpPr>
        <p:sp>
          <p:nvSpPr>
            <p:cNvPr id="8538" name="Google Shape;8538;p87"/>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39" name="Google Shape;8539;p87"/>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0" name="Google Shape;8540;p87"/>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41" name="Google Shape;8541;p87"/>
          <p:cNvGrpSpPr/>
          <p:nvPr/>
        </p:nvGrpSpPr>
        <p:grpSpPr>
          <a:xfrm>
            <a:off x="11748047" y="4574850"/>
            <a:ext cx="707128" cy="680372"/>
            <a:chOff x="2077575" y="2615925"/>
            <a:chExt cx="502150" cy="483150"/>
          </a:xfrm>
        </p:grpSpPr>
        <p:sp>
          <p:nvSpPr>
            <p:cNvPr id="8542" name="Google Shape;8542;p87"/>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3" name="Google Shape;8543;p87"/>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4" name="Google Shape;8544;p87"/>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5" name="Google Shape;8545;p87"/>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46" name="Google Shape;8546;p87"/>
          <p:cNvGrpSpPr/>
          <p:nvPr/>
        </p:nvGrpSpPr>
        <p:grpSpPr>
          <a:xfrm>
            <a:off x="12595625" y="4606904"/>
            <a:ext cx="669071" cy="616264"/>
            <a:chOff x="2680100" y="2638725"/>
            <a:chExt cx="475125" cy="437625"/>
          </a:xfrm>
        </p:grpSpPr>
        <p:sp>
          <p:nvSpPr>
            <p:cNvPr id="8547" name="Google Shape;8547;p87"/>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8" name="Google Shape;8548;p87"/>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49" name="Google Shape;8549;p87"/>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50" name="Google Shape;8550;p87"/>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51" name="Google Shape;8551;p87"/>
          <p:cNvGrpSpPr/>
          <p:nvPr/>
        </p:nvGrpSpPr>
        <p:grpSpPr>
          <a:xfrm>
            <a:off x="13526904" y="4574850"/>
            <a:ext cx="478366" cy="680372"/>
            <a:chOff x="3342275" y="2615925"/>
            <a:chExt cx="339700" cy="483150"/>
          </a:xfrm>
        </p:grpSpPr>
        <p:sp>
          <p:nvSpPr>
            <p:cNvPr id="8552" name="Google Shape;8552;p87"/>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53" name="Google Shape;8553;p87"/>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54" name="Google Shape;8554;p87"/>
          <p:cNvSpPr/>
          <p:nvPr/>
        </p:nvSpPr>
        <p:spPr>
          <a:xfrm>
            <a:off x="14313397" y="4574200"/>
            <a:ext cx="558105" cy="68037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55" name="Google Shape;8555;p87"/>
          <p:cNvSpPr/>
          <p:nvPr/>
        </p:nvSpPr>
        <p:spPr>
          <a:xfrm>
            <a:off x="15099466" y="4595460"/>
            <a:ext cx="680372" cy="637844"/>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56" name="Google Shape;8556;p87"/>
          <p:cNvSpPr/>
          <p:nvPr/>
        </p:nvSpPr>
        <p:spPr>
          <a:xfrm>
            <a:off x="15949175" y="4595460"/>
            <a:ext cx="680372" cy="637844"/>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57" name="Google Shape;8557;p87"/>
          <p:cNvGrpSpPr/>
          <p:nvPr/>
        </p:nvGrpSpPr>
        <p:grpSpPr>
          <a:xfrm>
            <a:off x="10761311" y="7922722"/>
            <a:ext cx="678964" cy="678541"/>
            <a:chOff x="5648900" y="2616600"/>
            <a:chExt cx="482150" cy="481850"/>
          </a:xfrm>
        </p:grpSpPr>
        <p:sp>
          <p:nvSpPr>
            <p:cNvPr id="8558" name="Google Shape;8558;p87"/>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59" name="Google Shape;8559;p87"/>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60" name="Google Shape;8560;p87"/>
          <p:cNvGrpSpPr/>
          <p:nvPr/>
        </p:nvGrpSpPr>
        <p:grpSpPr>
          <a:xfrm>
            <a:off x="7399878" y="7936299"/>
            <a:ext cx="651253" cy="651387"/>
            <a:chOff x="6242825" y="2615925"/>
            <a:chExt cx="483125" cy="483225"/>
          </a:xfrm>
        </p:grpSpPr>
        <p:sp>
          <p:nvSpPr>
            <p:cNvPr id="8561" name="Google Shape;8561;p87"/>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62" name="Google Shape;8562;p87"/>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63" name="Google Shape;8563;p87"/>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64" name="Google Shape;8564;p87"/>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65" name="Google Shape;8565;p87"/>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66" name="Google Shape;8566;p87"/>
          <p:cNvSpPr/>
          <p:nvPr/>
        </p:nvSpPr>
        <p:spPr>
          <a:xfrm>
            <a:off x="10075991" y="5432281"/>
            <a:ext cx="691954" cy="642350"/>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67" name="Google Shape;8567;p87"/>
          <p:cNvGrpSpPr/>
          <p:nvPr/>
        </p:nvGrpSpPr>
        <p:grpSpPr>
          <a:xfrm>
            <a:off x="10946231" y="5414071"/>
            <a:ext cx="684174" cy="680372"/>
            <a:chOff x="1487200" y="3210375"/>
            <a:chExt cx="485850" cy="483150"/>
          </a:xfrm>
        </p:grpSpPr>
        <p:sp>
          <p:nvSpPr>
            <p:cNvPr id="8568" name="Google Shape;8568;p87"/>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69" name="Google Shape;8569;p87"/>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70" name="Google Shape;8570;p87"/>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71" name="Google Shape;8571;p87"/>
          <p:cNvSpPr/>
          <p:nvPr/>
        </p:nvSpPr>
        <p:spPr>
          <a:xfrm>
            <a:off x="11760961" y="5479500"/>
            <a:ext cx="680337" cy="547895"/>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72" name="Google Shape;8572;p87"/>
          <p:cNvSpPr/>
          <p:nvPr/>
        </p:nvSpPr>
        <p:spPr>
          <a:xfrm>
            <a:off x="12589321" y="5548578"/>
            <a:ext cx="680442" cy="409716"/>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73" name="Google Shape;8573;p87"/>
          <p:cNvGrpSpPr/>
          <p:nvPr/>
        </p:nvGrpSpPr>
        <p:grpSpPr>
          <a:xfrm>
            <a:off x="13424950" y="5414054"/>
            <a:ext cx="682273" cy="680407"/>
            <a:chOff x="3269875" y="3210400"/>
            <a:chExt cx="484500" cy="483175"/>
          </a:xfrm>
        </p:grpSpPr>
        <p:sp>
          <p:nvSpPr>
            <p:cNvPr id="8574" name="Google Shape;8574;p87"/>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75" name="Google Shape;8575;p87"/>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76" name="Google Shape;8576;p87"/>
          <p:cNvGrpSpPr/>
          <p:nvPr/>
        </p:nvGrpSpPr>
        <p:grpSpPr>
          <a:xfrm>
            <a:off x="14423136" y="5413332"/>
            <a:ext cx="340432" cy="681850"/>
            <a:chOff x="3985700" y="3210375"/>
            <a:chExt cx="241750" cy="484200"/>
          </a:xfrm>
        </p:grpSpPr>
        <p:sp>
          <p:nvSpPr>
            <p:cNvPr id="8577" name="Google Shape;8577;p87"/>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78" name="Google Shape;8578;p87"/>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79" name="Google Shape;8579;p87"/>
          <p:cNvGrpSpPr/>
          <p:nvPr/>
        </p:nvGrpSpPr>
        <p:grpSpPr>
          <a:xfrm>
            <a:off x="15101676" y="5415356"/>
            <a:ext cx="678013" cy="677802"/>
            <a:chOff x="4460225" y="3211300"/>
            <a:chExt cx="481475" cy="481325"/>
          </a:xfrm>
        </p:grpSpPr>
        <p:sp>
          <p:nvSpPr>
            <p:cNvPr id="8580" name="Google Shape;8580;p87"/>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81" name="Google Shape;8581;p87"/>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82" name="Google Shape;8582;p87"/>
          <p:cNvSpPr/>
          <p:nvPr/>
        </p:nvSpPr>
        <p:spPr>
          <a:xfrm>
            <a:off x="15949175" y="5452908"/>
            <a:ext cx="680372" cy="601090"/>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83" name="Google Shape;8583;p87"/>
          <p:cNvGrpSpPr/>
          <p:nvPr/>
        </p:nvGrpSpPr>
        <p:grpSpPr>
          <a:xfrm>
            <a:off x="11648993" y="7981338"/>
            <a:ext cx="684068" cy="561309"/>
            <a:chOff x="5647000" y="3252650"/>
            <a:chExt cx="485775" cy="398600"/>
          </a:xfrm>
        </p:grpSpPr>
        <p:sp>
          <p:nvSpPr>
            <p:cNvPr id="8584" name="Google Shape;8584;p87"/>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85" name="Google Shape;8585;p87"/>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86" name="Google Shape;8586;p87"/>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87" name="Google Shape;8587;p87"/>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88" name="Google Shape;8588;p87"/>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89" name="Google Shape;8589;p87"/>
          <p:cNvGrpSpPr/>
          <p:nvPr/>
        </p:nvGrpSpPr>
        <p:grpSpPr>
          <a:xfrm>
            <a:off x="8259874" y="7993538"/>
            <a:ext cx="653072" cy="536908"/>
            <a:chOff x="6242450" y="3252800"/>
            <a:chExt cx="484475" cy="398300"/>
          </a:xfrm>
        </p:grpSpPr>
        <p:sp>
          <p:nvSpPr>
            <p:cNvPr id="8590" name="Google Shape;8590;p87"/>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91" name="Google Shape;8591;p87"/>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92" name="Google Shape;8592;p87"/>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593" name="Google Shape;8593;p87"/>
          <p:cNvGrpSpPr/>
          <p:nvPr/>
        </p:nvGrpSpPr>
        <p:grpSpPr>
          <a:xfrm>
            <a:off x="10123195" y="6252203"/>
            <a:ext cx="597957" cy="680337"/>
            <a:chOff x="922025" y="3804850"/>
            <a:chExt cx="424625" cy="483125"/>
          </a:xfrm>
        </p:grpSpPr>
        <p:sp>
          <p:nvSpPr>
            <p:cNvPr id="8594" name="Google Shape;8594;p87"/>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95" name="Google Shape;8595;p87"/>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596" name="Google Shape;8596;p87"/>
          <p:cNvSpPr/>
          <p:nvPr/>
        </p:nvSpPr>
        <p:spPr>
          <a:xfrm>
            <a:off x="10939675" y="6250009"/>
            <a:ext cx="696601" cy="682836"/>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597" name="Google Shape;8597;p87"/>
          <p:cNvGrpSpPr/>
          <p:nvPr/>
        </p:nvGrpSpPr>
        <p:grpSpPr>
          <a:xfrm>
            <a:off x="11788655" y="6252203"/>
            <a:ext cx="625910" cy="680337"/>
            <a:chOff x="2100300" y="3804850"/>
            <a:chExt cx="444475" cy="483125"/>
          </a:xfrm>
        </p:grpSpPr>
        <p:sp>
          <p:nvSpPr>
            <p:cNvPr id="8598" name="Google Shape;8598;p87"/>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599" name="Google Shape;8599;p87"/>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00" name="Google Shape;8600;p87"/>
          <p:cNvGrpSpPr/>
          <p:nvPr/>
        </p:nvGrpSpPr>
        <p:grpSpPr>
          <a:xfrm>
            <a:off x="12635900" y="6252203"/>
            <a:ext cx="588522" cy="680337"/>
            <a:chOff x="2708700" y="3804850"/>
            <a:chExt cx="417925" cy="483125"/>
          </a:xfrm>
        </p:grpSpPr>
        <p:sp>
          <p:nvSpPr>
            <p:cNvPr id="8601" name="Google Shape;8601;p87"/>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02" name="Google Shape;8602;p87"/>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03" name="Google Shape;8603;p87"/>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04" name="Google Shape;8604;p87"/>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605" name="Google Shape;8605;p87"/>
          <p:cNvSpPr/>
          <p:nvPr/>
        </p:nvSpPr>
        <p:spPr>
          <a:xfrm>
            <a:off x="13425162" y="6332339"/>
            <a:ext cx="680337" cy="518147"/>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06" name="Google Shape;8606;p87"/>
          <p:cNvSpPr/>
          <p:nvPr/>
        </p:nvSpPr>
        <p:spPr>
          <a:xfrm>
            <a:off x="14278585" y="6251241"/>
            <a:ext cx="627740" cy="68037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607" name="Google Shape;8607;p87"/>
          <p:cNvGrpSpPr/>
          <p:nvPr/>
        </p:nvGrpSpPr>
        <p:grpSpPr>
          <a:xfrm>
            <a:off x="15109650" y="6254756"/>
            <a:ext cx="662065" cy="675232"/>
            <a:chOff x="4467450" y="3808475"/>
            <a:chExt cx="470150" cy="479500"/>
          </a:xfrm>
        </p:grpSpPr>
        <p:sp>
          <p:nvSpPr>
            <p:cNvPr id="8608" name="Google Shape;8608;p87"/>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09" name="Google Shape;8609;p87"/>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0" name="Google Shape;8610;p87"/>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1" name="Google Shape;8611;p87"/>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12" name="Google Shape;8612;p87"/>
          <p:cNvGrpSpPr/>
          <p:nvPr/>
        </p:nvGrpSpPr>
        <p:grpSpPr>
          <a:xfrm>
            <a:off x="15950343" y="6252203"/>
            <a:ext cx="680372" cy="680337"/>
            <a:chOff x="5053900" y="3804850"/>
            <a:chExt cx="483150" cy="483125"/>
          </a:xfrm>
        </p:grpSpPr>
        <p:sp>
          <p:nvSpPr>
            <p:cNvPr id="8613" name="Google Shape;8613;p87"/>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4" name="Google Shape;8614;p87"/>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5" name="Google Shape;8615;p87"/>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6" name="Google Shape;8616;p87"/>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17" name="Google Shape;8617;p87"/>
          <p:cNvGrpSpPr/>
          <p:nvPr/>
        </p:nvGrpSpPr>
        <p:grpSpPr>
          <a:xfrm>
            <a:off x="12541780" y="7921824"/>
            <a:ext cx="680337" cy="680337"/>
            <a:chOff x="5648375" y="3804850"/>
            <a:chExt cx="483125" cy="483125"/>
          </a:xfrm>
        </p:grpSpPr>
        <p:sp>
          <p:nvSpPr>
            <p:cNvPr id="8618" name="Google Shape;8618;p87"/>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19" name="Google Shape;8619;p87"/>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0" name="Google Shape;8620;p87"/>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1" name="Google Shape;8621;p87"/>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22" name="Google Shape;8622;p87"/>
          <p:cNvGrpSpPr/>
          <p:nvPr/>
        </p:nvGrpSpPr>
        <p:grpSpPr>
          <a:xfrm>
            <a:off x="9121689" y="7946544"/>
            <a:ext cx="561846" cy="630898"/>
            <a:chOff x="6276025" y="3812400"/>
            <a:chExt cx="416800" cy="468025"/>
          </a:xfrm>
        </p:grpSpPr>
        <p:sp>
          <p:nvSpPr>
            <p:cNvPr id="8623" name="Google Shape;8623;p87"/>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4" name="Google Shape;8624;p87"/>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5" name="Google Shape;8625;p87"/>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6" name="Google Shape;8626;p87"/>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27" name="Google Shape;8627;p87"/>
          <p:cNvGrpSpPr/>
          <p:nvPr/>
        </p:nvGrpSpPr>
        <p:grpSpPr>
          <a:xfrm>
            <a:off x="10079559" y="7090179"/>
            <a:ext cx="685230" cy="680372"/>
            <a:chOff x="890400" y="4399350"/>
            <a:chExt cx="486600" cy="483150"/>
          </a:xfrm>
        </p:grpSpPr>
        <p:sp>
          <p:nvSpPr>
            <p:cNvPr id="8628" name="Google Shape;8628;p87"/>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29" name="Google Shape;8629;p87"/>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30" name="Google Shape;8630;p87"/>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31" name="Google Shape;8631;p87"/>
          <p:cNvGrpSpPr/>
          <p:nvPr/>
        </p:nvGrpSpPr>
        <p:grpSpPr>
          <a:xfrm>
            <a:off x="10948149" y="7120737"/>
            <a:ext cx="680337" cy="619256"/>
            <a:chOff x="1487200" y="4421025"/>
            <a:chExt cx="483125" cy="439750"/>
          </a:xfrm>
        </p:grpSpPr>
        <p:sp>
          <p:nvSpPr>
            <p:cNvPr id="8632" name="Google Shape;8632;p87"/>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33" name="Google Shape;8633;p87"/>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34" name="Google Shape;8634;p87"/>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35" name="Google Shape;8635;p87"/>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36" name="Google Shape;8636;p87"/>
          <p:cNvGrpSpPr/>
          <p:nvPr/>
        </p:nvGrpSpPr>
        <p:grpSpPr>
          <a:xfrm>
            <a:off x="11756707" y="7090214"/>
            <a:ext cx="689807" cy="680301"/>
            <a:chOff x="2079300" y="4399325"/>
            <a:chExt cx="489850" cy="483100"/>
          </a:xfrm>
        </p:grpSpPr>
        <p:sp>
          <p:nvSpPr>
            <p:cNvPr id="8637" name="Google Shape;8637;p87"/>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38" name="Google Shape;8638;p87"/>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639" name="Google Shape;8639;p87"/>
          <p:cNvSpPr/>
          <p:nvPr/>
        </p:nvSpPr>
        <p:spPr>
          <a:xfrm>
            <a:off x="12630487" y="7089139"/>
            <a:ext cx="598098" cy="68026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640" name="Google Shape;8640;p87"/>
          <p:cNvGrpSpPr/>
          <p:nvPr/>
        </p:nvGrpSpPr>
        <p:grpSpPr>
          <a:xfrm>
            <a:off x="13489850" y="7090214"/>
            <a:ext cx="552472" cy="680301"/>
            <a:chOff x="3316000" y="4399325"/>
            <a:chExt cx="392325" cy="483100"/>
          </a:xfrm>
        </p:grpSpPr>
        <p:sp>
          <p:nvSpPr>
            <p:cNvPr id="8641" name="Google Shape;8641;p87"/>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42" name="Google Shape;8642;p87"/>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43" name="Google Shape;8643;p87"/>
          <p:cNvGrpSpPr/>
          <p:nvPr/>
        </p:nvGrpSpPr>
        <p:grpSpPr>
          <a:xfrm>
            <a:off x="14339331" y="7090179"/>
            <a:ext cx="508043" cy="680372"/>
            <a:chOff x="3926225" y="4399275"/>
            <a:chExt cx="360775" cy="483150"/>
          </a:xfrm>
        </p:grpSpPr>
        <p:sp>
          <p:nvSpPr>
            <p:cNvPr id="8644" name="Google Shape;8644;p87"/>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45" name="Google Shape;8645;p87"/>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646" name="Google Shape;8646;p87"/>
          <p:cNvSpPr/>
          <p:nvPr/>
        </p:nvSpPr>
        <p:spPr>
          <a:xfrm>
            <a:off x="15260238" y="7089157"/>
            <a:ext cx="358774" cy="680231"/>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8647" name="Google Shape;8647;p87"/>
          <p:cNvGrpSpPr/>
          <p:nvPr/>
        </p:nvGrpSpPr>
        <p:grpSpPr>
          <a:xfrm>
            <a:off x="15950449" y="7090302"/>
            <a:ext cx="680161" cy="680125"/>
            <a:chOff x="5053975" y="4399375"/>
            <a:chExt cx="483000" cy="482975"/>
          </a:xfrm>
        </p:grpSpPr>
        <p:sp>
          <p:nvSpPr>
            <p:cNvPr id="8648" name="Google Shape;8648;p87"/>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49" name="Google Shape;8649;p87"/>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50" name="Google Shape;8650;p87"/>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51" name="Google Shape;8651;p87"/>
          <p:cNvGrpSpPr/>
          <p:nvPr/>
        </p:nvGrpSpPr>
        <p:grpSpPr>
          <a:xfrm>
            <a:off x="13430835" y="7921824"/>
            <a:ext cx="680337" cy="680337"/>
            <a:chOff x="5648375" y="4399300"/>
            <a:chExt cx="483125" cy="483125"/>
          </a:xfrm>
        </p:grpSpPr>
        <p:sp>
          <p:nvSpPr>
            <p:cNvPr id="8652" name="Google Shape;8652;p87"/>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53" name="Google Shape;8653;p87"/>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54" name="Google Shape;8654;p87"/>
          <p:cNvGrpSpPr/>
          <p:nvPr/>
        </p:nvGrpSpPr>
        <p:grpSpPr>
          <a:xfrm>
            <a:off x="9892280" y="7959249"/>
            <a:ext cx="660015" cy="605488"/>
            <a:chOff x="6239575" y="4416275"/>
            <a:chExt cx="489625" cy="449175"/>
          </a:xfrm>
        </p:grpSpPr>
        <p:sp>
          <p:nvSpPr>
            <p:cNvPr id="8655" name="Google Shape;8655;p87"/>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56" name="Google Shape;8656;p87"/>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57" name="Google Shape;8657;p87"/>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58" name="Google Shape;8658;p87"/>
          <p:cNvGrpSpPr/>
          <p:nvPr/>
        </p:nvGrpSpPr>
        <p:grpSpPr>
          <a:xfrm>
            <a:off x="4098837" y="7953759"/>
            <a:ext cx="616468" cy="616468"/>
            <a:chOff x="892750" y="4993750"/>
            <a:chExt cx="483125" cy="483125"/>
          </a:xfrm>
        </p:grpSpPr>
        <p:sp>
          <p:nvSpPr>
            <p:cNvPr id="8659" name="Google Shape;8659;p87"/>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0" name="Google Shape;8660;p87"/>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1" name="Google Shape;8661;p87"/>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62" name="Google Shape;8662;p87"/>
          <p:cNvGrpSpPr/>
          <p:nvPr/>
        </p:nvGrpSpPr>
        <p:grpSpPr>
          <a:xfrm>
            <a:off x="1706854" y="7968011"/>
            <a:ext cx="587963" cy="587963"/>
            <a:chOff x="2676100" y="4993750"/>
            <a:chExt cx="483125" cy="483125"/>
          </a:xfrm>
        </p:grpSpPr>
        <p:sp>
          <p:nvSpPr>
            <p:cNvPr id="8663" name="Google Shape;8663;p87"/>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4" name="Google Shape;8664;p87"/>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5" name="Google Shape;8665;p87"/>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66" name="Google Shape;8666;p87"/>
          <p:cNvGrpSpPr/>
          <p:nvPr/>
        </p:nvGrpSpPr>
        <p:grpSpPr>
          <a:xfrm>
            <a:off x="6574488" y="7953759"/>
            <a:ext cx="616468" cy="616468"/>
            <a:chOff x="3270550" y="4993750"/>
            <a:chExt cx="483125" cy="483125"/>
          </a:xfrm>
        </p:grpSpPr>
        <p:sp>
          <p:nvSpPr>
            <p:cNvPr id="8667" name="Google Shape;8667;p87"/>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8" name="Google Shape;8668;p87"/>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69" name="Google Shape;8669;p87"/>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70" name="Google Shape;8670;p87"/>
          <p:cNvGrpSpPr/>
          <p:nvPr/>
        </p:nvGrpSpPr>
        <p:grpSpPr>
          <a:xfrm>
            <a:off x="2542559" y="7967920"/>
            <a:ext cx="587994" cy="588146"/>
            <a:chOff x="4459450" y="4993700"/>
            <a:chExt cx="483150" cy="483275"/>
          </a:xfrm>
        </p:grpSpPr>
        <p:sp>
          <p:nvSpPr>
            <p:cNvPr id="8671" name="Google Shape;8671;p87"/>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72" name="Google Shape;8672;p87"/>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73" name="Google Shape;8673;p87"/>
          <p:cNvGrpSpPr/>
          <p:nvPr/>
        </p:nvGrpSpPr>
        <p:grpSpPr>
          <a:xfrm>
            <a:off x="4924056" y="7953759"/>
            <a:ext cx="616468" cy="616468"/>
            <a:chOff x="1487200" y="4993750"/>
            <a:chExt cx="483125" cy="483125"/>
          </a:xfrm>
        </p:grpSpPr>
        <p:sp>
          <p:nvSpPr>
            <p:cNvPr id="8674" name="Google Shape;8674;p8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75" name="Google Shape;8675;p8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76" name="Google Shape;8676;p87"/>
          <p:cNvGrpSpPr/>
          <p:nvPr/>
        </p:nvGrpSpPr>
        <p:grpSpPr>
          <a:xfrm>
            <a:off x="5749275" y="7953759"/>
            <a:ext cx="616468" cy="616468"/>
            <a:chOff x="2081650" y="4993750"/>
            <a:chExt cx="483125" cy="483125"/>
          </a:xfrm>
        </p:grpSpPr>
        <p:sp>
          <p:nvSpPr>
            <p:cNvPr id="8677" name="Google Shape;8677;p8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78" name="Google Shape;8678;p8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8679" name="Google Shape;8679;p87"/>
          <p:cNvGrpSpPr/>
          <p:nvPr/>
        </p:nvGrpSpPr>
        <p:grpSpPr>
          <a:xfrm>
            <a:off x="3302559" y="7967920"/>
            <a:ext cx="587994" cy="588146"/>
            <a:chOff x="5053900" y="4993700"/>
            <a:chExt cx="483150" cy="483275"/>
          </a:xfrm>
        </p:grpSpPr>
        <p:sp>
          <p:nvSpPr>
            <p:cNvPr id="8680" name="Google Shape;8680;p87"/>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8681" name="Google Shape;8681;p87"/>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8682" name="Google Shape;8682;p87"/>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683" name="Google Shape;8683;p87"/>
          <p:cNvGrpSpPr/>
          <p:nvPr/>
        </p:nvGrpSpPr>
        <p:grpSpPr>
          <a:xfrm>
            <a:off x="14319924" y="7920598"/>
            <a:ext cx="390802" cy="682789"/>
            <a:chOff x="1426400" y="1814750"/>
            <a:chExt cx="407850" cy="712575"/>
          </a:xfrm>
        </p:grpSpPr>
        <p:sp>
          <p:nvSpPr>
            <p:cNvPr id="8684" name="Google Shape;8684;p87"/>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5" name="Google Shape;8685;p87"/>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6" name="Google Shape;8686;p87"/>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87" name="Google Shape;8687;p87"/>
          <p:cNvGrpSpPr/>
          <p:nvPr/>
        </p:nvGrpSpPr>
        <p:grpSpPr>
          <a:xfrm>
            <a:off x="14988754" y="7982522"/>
            <a:ext cx="558846" cy="558942"/>
            <a:chOff x="1910075" y="2021700"/>
            <a:chExt cx="583225" cy="583325"/>
          </a:xfrm>
        </p:grpSpPr>
        <p:sp>
          <p:nvSpPr>
            <p:cNvPr id="8688" name="Google Shape;8688;p87"/>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9" name="Google Shape;8689;p87"/>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0" name="Google Shape;8690;p8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91" name="Google Shape;8691;p87"/>
          <p:cNvGrpSpPr/>
          <p:nvPr/>
        </p:nvGrpSpPr>
        <p:grpSpPr>
          <a:xfrm>
            <a:off x="15825628" y="8053356"/>
            <a:ext cx="785748" cy="417272"/>
            <a:chOff x="2749275" y="2099575"/>
            <a:chExt cx="820025" cy="435475"/>
          </a:xfrm>
        </p:grpSpPr>
        <p:sp>
          <p:nvSpPr>
            <p:cNvPr id="8692" name="Google Shape;8692;p87"/>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3" name="Google Shape;8693;p87"/>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4" name="Google Shape;8694;p8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5" name="Google Shape;8695;p87"/>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4" name="Shape 284"/>
        <p:cNvGrpSpPr/>
        <p:nvPr/>
      </p:nvGrpSpPr>
      <p:grpSpPr>
        <a:xfrm>
          <a:off x="0" y="0"/>
          <a:ext cx="0" cy="0"/>
          <a:chOff x="0" y="0"/>
          <a:chExt cx="0" cy="0"/>
        </a:xfrm>
      </p:grpSpPr>
      <p:sp>
        <p:nvSpPr>
          <p:cNvPr id="285" name="Google Shape;285;p43"/>
          <p:cNvSpPr/>
          <p:nvPr/>
        </p:nvSpPr>
        <p:spPr>
          <a:xfrm>
            <a:off x="2114700" y="1326300"/>
            <a:ext cx="14058600" cy="76344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 name="Google Shape;286;p43"/>
          <p:cNvSpPr txBox="1"/>
          <p:nvPr>
            <p:ph type="title"/>
          </p:nvPr>
        </p:nvSpPr>
        <p:spPr>
          <a:xfrm>
            <a:off x="4271100" y="2073400"/>
            <a:ext cx="9745800" cy="3928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Whoa!</a:t>
            </a:r>
            <a:endParaRPr/>
          </a:p>
        </p:txBody>
      </p:sp>
      <p:sp>
        <p:nvSpPr>
          <p:cNvPr id="287" name="Google Shape;287;p43"/>
          <p:cNvSpPr txBox="1"/>
          <p:nvPr>
            <p:ph idx="1" type="subTitle"/>
          </p:nvPr>
        </p:nvSpPr>
        <p:spPr>
          <a:xfrm>
            <a:off x="4271100" y="6002200"/>
            <a:ext cx="9745800" cy="134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This can be the part of the presentation where you introduce yourself, write your email…</a:t>
            </a:r>
            <a:endParaRPr/>
          </a:p>
        </p:txBody>
      </p:sp>
      <p:cxnSp>
        <p:nvCxnSpPr>
          <p:cNvPr id="288" name="Google Shape;288;p43"/>
          <p:cNvCxnSpPr/>
          <p:nvPr/>
        </p:nvCxnSpPr>
        <p:spPr>
          <a:xfrm>
            <a:off x="12650100" y="7805650"/>
            <a:ext cx="3523200" cy="619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289" name="Google Shape;289;p43"/>
          <p:cNvCxnSpPr/>
          <p:nvPr/>
        </p:nvCxnSpPr>
        <p:spPr>
          <a:xfrm flipH="1" rot="5400000">
            <a:off x="2586650" y="2328300"/>
            <a:ext cx="2802600" cy="798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9" name="Shape 8699"/>
        <p:cNvGrpSpPr/>
        <p:nvPr/>
      </p:nvGrpSpPr>
      <p:grpSpPr>
        <a:xfrm>
          <a:off x="0" y="0"/>
          <a:ext cx="0" cy="0"/>
          <a:chOff x="0" y="0"/>
          <a:chExt cx="0" cy="0"/>
        </a:xfrm>
      </p:grpSpPr>
      <p:sp>
        <p:nvSpPr>
          <p:cNvPr id="8700" name="Google Shape;8700;p88"/>
          <p:cNvSpPr/>
          <p:nvPr/>
        </p:nvSpPr>
        <p:spPr>
          <a:xfrm>
            <a:off x="1688199" y="2626170"/>
            <a:ext cx="647335" cy="747119"/>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1" name="Google Shape;8701;p88"/>
          <p:cNvSpPr/>
          <p:nvPr/>
        </p:nvSpPr>
        <p:spPr>
          <a:xfrm>
            <a:off x="1688208" y="3555381"/>
            <a:ext cx="766016" cy="677476"/>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2" name="Google Shape;8702;p88"/>
          <p:cNvSpPr/>
          <p:nvPr/>
        </p:nvSpPr>
        <p:spPr>
          <a:xfrm>
            <a:off x="1704868" y="4414949"/>
            <a:ext cx="732696" cy="746825"/>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03" name="Google Shape;8703;p88"/>
          <p:cNvGrpSpPr/>
          <p:nvPr/>
        </p:nvGrpSpPr>
        <p:grpSpPr>
          <a:xfrm>
            <a:off x="5975455" y="2681964"/>
            <a:ext cx="743764" cy="747531"/>
            <a:chOff x="-41270450" y="1973375"/>
            <a:chExt cx="315850" cy="317450"/>
          </a:xfrm>
        </p:grpSpPr>
        <p:sp>
          <p:nvSpPr>
            <p:cNvPr id="8704" name="Google Shape;8704;p88"/>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5" name="Google Shape;8705;p88"/>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6" name="Google Shape;8706;p88"/>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7" name="Google Shape;8707;p88"/>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08" name="Google Shape;8708;p88"/>
          <p:cNvGrpSpPr/>
          <p:nvPr/>
        </p:nvGrpSpPr>
        <p:grpSpPr>
          <a:xfrm>
            <a:off x="6010813" y="3575878"/>
            <a:ext cx="791743" cy="744176"/>
            <a:chOff x="-41291625" y="2339025"/>
            <a:chExt cx="336225" cy="316025"/>
          </a:xfrm>
        </p:grpSpPr>
        <p:sp>
          <p:nvSpPr>
            <p:cNvPr id="8709" name="Google Shape;8709;p88"/>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0" name="Google Shape;8710;p88"/>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11" name="Google Shape;8711;p88"/>
          <p:cNvSpPr/>
          <p:nvPr/>
        </p:nvSpPr>
        <p:spPr>
          <a:xfrm>
            <a:off x="5964053" y="3949907"/>
            <a:ext cx="0" cy="59"/>
          </a:xfrm>
          <a:custGeom>
            <a:rect b="b" l="l" r="r" t="t"/>
            <a:pathLst>
              <a:path extrusionOk="0" h="1" w="0">
                <a:moveTo>
                  <a:pt x="0" y="0"/>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2" name="Google Shape;8712;p88"/>
          <p:cNvSpPr/>
          <p:nvPr/>
        </p:nvSpPr>
        <p:spPr>
          <a:xfrm>
            <a:off x="6032851" y="4440453"/>
            <a:ext cx="753006" cy="74688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3" name="Google Shape;8713;p88"/>
          <p:cNvSpPr/>
          <p:nvPr/>
        </p:nvSpPr>
        <p:spPr>
          <a:xfrm>
            <a:off x="3614975" y="5313850"/>
            <a:ext cx="463719" cy="745647"/>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4" name="Google Shape;8714;p88"/>
          <p:cNvSpPr/>
          <p:nvPr/>
        </p:nvSpPr>
        <p:spPr>
          <a:xfrm>
            <a:off x="3518549" y="6173910"/>
            <a:ext cx="656577" cy="749827"/>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5" name="Google Shape;8715;p88"/>
          <p:cNvSpPr/>
          <p:nvPr/>
        </p:nvSpPr>
        <p:spPr>
          <a:xfrm>
            <a:off x="3470378" y="7161980"/>
            <a:ext cx="745647" cy="74812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6" name="Google Shape;8716;p88"/>
          <p:cNvSpPr/>
          <p:nvPr/>
        </p:nvSpPr>
        <p:spPr>
          <a:xfrm>
            <a:off x="7906494" y="5314321"/>
            <a:ext cx="749356" cy="744706"/>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17" name="Google Shape;8717;p88"/>
          <p:cNvGrpSpPr/>
          <p:nvPr/>
        </p:nvGrpSpPr>
        <p:grpSpPr>
          <a:xfrm>
            <a:off x="2459069" y="2625979"/>
            <a:ext cx="793862" cy="746295"/>
            <a:chOff x="-42804750" y="1949600"/>
            <a:chExt cx="337125" cy="316925"/>
          </a:xfrm>
        </p:grpSpPr>
        <p:sp>
          <p:nvSpPr>
            <p:cNvPr id="8718" name="Google Shape;8718;p88"/>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9" name="Google Shape;8719;p88"/>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0" name="Google Shape;8720;p88"/>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21" name="Google Shape;8721;p88"/>
          <p:cNvGrpSpPr/>
          <p:nvPr/>
        </p:nvGrpSpPr>
        <p:grpSpPr>
          <a:xfrm>
            <a:off x="2584422" y="3531372"/>
            <a:ext cx="671412" cy="728516"/>
            <a:chOff x="-42778750" y="2320125"/>
            <a:chExt cx="285125" cy="309375"/>
          </a:xfrm>
        </p:grpSpPr>
        <p:sp>
          <p:nvSpPr>
            <p:cNvPr id="8722" name="Google Shape;8722;p88"/>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3" name="Google Shape;8723;p88"/>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24" name="Google Shape;8724;p88"/>
          <p:cNvGrpSpPr/>
          <p:nvPr/>
        </p:nvGrpSpPr>
        <p:grpSpPr>
          <a:xfrm>
            <a:off x="2539757" y="4425382"/>
            <a:ext cx="751181" cy="749356"/>
            <a:chOff x="-42796875" y="2680675"/>
            <a:chExt cx="319000" cy="318225"/>
          </a:xfrm>
        </p:grpSpPr>
        <p:sp>
          <p:nvSpPr>
            <p:cNvPr id="8725" name="Google Shape;8725;p88"/>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6" name="Google Shape;8726;p88"/>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7" name="Google Shape;8727;p88"/>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8" name="Google Shape;8728;p88"/>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9" name="Google Shape;8729;p88"/>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30" name="Google Shape;8730;p88"/>
          <p:cNvSpPr/>
          <p:nvPr/>
        </p:nvSpPr>
        <p:spPr>
          <a:xfrm>
            <a:off x="6879288" y="2677209"/>
            <a:ext cx="751181" cy="74606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1" name="Google Shape;8731;p88"/>
          <p:cNvSpPr/>
          <p:nvPr/>
        </p:nvSpPr>
        <p:spPr>
          <a:xfrm>
            <a:off x="6919546" y="3640144"/>
            <a:ext cx="760483" cy="636208"/>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2" name="Google Shape;8732;p88"/>
          <p:cNvSpPr/>
          <p:nvPr/>
        </p:nvSpPr>
        <p:spPr>
          <a:xfrm>
            <a:off x="6938607" y="4440453"/>
            <a:ext cx="751240" cy="744882"/>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3" name="Google Shape;8733;p88"/>
          <p:cNvSpPr/>
          <p:nvPr/>
        </p:nvSpPr>
        <p:spPr>
          <a:xfrm>
            <a:off x="4460932" y="5313850"/>
            <a:ext cx="537954" cy="74193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34" name="Google Shape;8734;p88"/>
          <p:cNvGrpSpPr/>
          <p:nvPr/>
        </p:nvGrpSpPr>
        <p:grpSpPr>
          <a:xfrm>
            <a:off x="4336300" y="6181932"/>
            <a:ext cx="780852" cy="739172"/>
            <a:chOff x="-39055650" y="2315975"/>
            <a:chExt cx="331600" cy="313900"/>
          </a:xfrm>
        </p:grpSpPr>
        <p:sp>
          <p:nvSpPr>
            <p:cNvPr id="8735" name="Google Shape;8735;p88"/>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6" name="Google Shape;8736;p88"/>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37" name="Google Shape;8737;p88"/>
          <p:cNvSpPr/>
          <p:nvPr/>
        </p:nvSpPr>
        <p:spPr>
          <a:xfrm>
            <a:off x="4349715" y="7217936"/>
            <a:ext cx="749297" cy="636208"/>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8" name="Google Shape;8738;p88"/>
          <p:cNvSpPr/>
          <p:nvPr/>
        </p:nvSpPr>
        <p:spPr>
          <a:xfrm>
            <a:off x="7990881" y="6152600"/>
            <a:ext cx="580576" cy="750710"/>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39" name="Google Shape;8739;p88"/>
          <p:cNvGrpSpPr/>
          <p:nvPr/>
        </p:nvGrpSpPr>
        <p:grpSpPr>
          <a:xfrm>
            <a:off x="3319631" y="2626332"/>
            <a:ext cx="760483" cy="743587"/>
            <a:chOff x="-42430625" y="1949750"/>
            <a:chExt cx="322950" cy="315775"/>
          </a:xfrm>
        </p:grpSpPr>
        <p:sp>
          <p:nvSpPr>
            <p:cNvPr id="8740" name="Google Shape;8740;p88"/>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1" name="Google Shape;8741;p88"/>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2" name="Google Shape;8742;p88"/>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3" name="Google Shape;8743;p88"/>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44" name="Google Shape;8744;p88"/>
          <p:cNvSpPr/>
          <p:nvPr/>
        </p:nvSpPr>
        <p:spPr>
          <a:xfrm>
            <a:off x="3438073" y="3521466"/>
            <a:ext cx="649218" cy="745647"/>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5" name="Google Shape;8745;p88"/>
          <p:cNvSpPr/>
          <p:nvPr/>
        </p:nvSpPr>
        <p:spPr>
          <a:xfrm>
            <a:off x="3393017" y="4386353"/>
            <a:ext cx="740114" cy="745294"/>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6" name="Google Shape;8746;p88"/>
          <p:cNvSpPr/>
          <p:nvPr/>
        </p:nvSpPr>
        <p:spPr>
          <a:xfrm>
            <a:off x="7834043" y="2694810"/>
            <a:ext cx="747531" cy="680714"/>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7" name="Google Shape;8747;p88"/>
          <p:cNvSpPr/>
          <p:nvPr/>
        </p:nvSpPr>
        <p:spPr>
          <a:xfrm>
            <a:off x="7872832" y="3573387"/>
            <a:ext cx="758658" cy="747531"/>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8" name="Google Shape;8748;p88"/>
          <p:cNvSpPr/>
          <p:nvPr/>
        </p:nvSpPr>
        <p:spPr>
          <a:xfrm>
            <a:off x="7813718" y="4438039"/>
            <a:ext cx="747531" cy="747472"/>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9" name="Google Shape;8749;p88"/>
          <p:cNvSpPr/>
          <p:nvPr/>
        </p:nvSpPr>
        <p:spPr>
          <a:xfrm>
            <a:off x="5232701" y="5307786"/>
            <a:ext cx="749356" cy="75124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50" name="Google Shape;8750;p88"/>
          <p:cNvGrpSpPr/>
          <p:nvPr/>
        </p:nvGrpSpPr>
        <p:grpSpPr>
          <a:xfrm>
            <a:off x="5246689" y="6178223"/>
            <a:ext cx="745647" cy="744117"/>
            <a:chOff x="-38686275" y="2314400"/>
            <a:chExt cx="316650" cy="316000"/>
          </a:xfrm>
        </p:grpSpPr>
        <p:sp>
          <p:nvSpPr>
            <p:cNvPr id="8751" name="Google Shape;8751;p88"/>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2" name="Google Shape;8752;p88"/>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53" name="Google Shape;8753;p88"/>
          <p:cNvGrpSpPr/>
          <p:nvPr/>
        </p:nvGrpSpPr>
        <p:grpSpPr>
          <a:xfrm>
            <a:off x="5243893" y="7162303"/>
            <a:ext cx="751240" cy="747472"/>
            <a:chOff x="-38686275" y="2682250"/>
            <a:chExt cx="319025" cy="317425"/>
          </a:xfrm>
        </p:grpSpPr>
        <p:sp>
          <p:nvSpPr>
            <p:cNvPr id="8754" name="Google Shape;8754;p88"/>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5" name="Google Shape;8755;p88"/>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56" name="Google Shape;8756;p88"/>
          <p:cNvGrpSpPr/>
          <p:nvPr/>
        </p:nvGrpSpPr>
        <p:grpSpPr>
          <a:xfrm>
            <a:off x="7880657" y="7159389"/>
            <a:ext cx="782736" cy="753301"/>
            <a:chOff x="-37534750" y="2668075"/>
            <a:chExt cx="332400" cy="319900"/>
          </a:xfrm>
        </p:grpSpPr>
        <p:sp>
          <p:nvSpPr>
            <p:cNvPr id="8757" name="Google Shape;8757;p88"/>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8" name="Google Shape;8758;p88"/>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59" name="Google Shape;8759;p88"/>
          <p:cNvSpPr/>
          <p:nvPr/>
        </p:nvSpPr>
        <p:spPr>
          <a:xfrm>
            <a:off x="4213502" y="2624816"/>
            <a:ext cx="751181" cy="745176"/>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60" name="Google Shape;8760;p88"/>
          <p:cNvGrpSpPr/>
          <p:nvPr/>
        </p:nvGrpSpPr>
        <p:grpSpPr>
          <a:xfrm>
            <a:off x="4263387" y="3521658"/>
            <a:ext cx="751181" cy="748120"/>
            <a:chOff x="-42062025" y="2316000"/>
            <a:chExt cx="319000" cy="317700"/>
          </a:xfrm>
        </p:grpSpPr>
        <p:sp>
          <p:nvSpPr>
            <p:cNvPr id="8761" name="Google Shape;8761;p88"/>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2" name="Google Shape;8762;p88"/>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63" name="Google Shape;8763;p88"/>
          <p:cNvSpPr/>
          <p:nvPr/>
        </p:nvSpPr>
        <p:spPr>
          <a:xfrm>
            <a:off x="4270054" y="4384529"/>
            <a:ext cx="756774" cy="750593"/>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64" name="Google Shape;8764;p88"/>
          <p:cNvGrpSpPr/>
          <p:nvPr/>
        </p:nvGrpSpPr>
        <p:grpSpPr>
          <a:xfrm>
            <a:off x="1753138" y="5343865"/>
            <a:ext cx="660286" cy="736346"/>
            <a:chOff x="-40150450" y="1977325"/>
            <a:chExt cx="280400" cy="312700"/>
          </a:xfrm>
        </p:grpSpPr>
        <p:sp>
          <p:nvSpPr>
            <p:cNvPr id="8765" name="Google Shape;8765;p88"/>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6" name="Google Shape;8766;p88"/>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7" name="Google Shape;8767;p88"/>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8" name="Google Shape;8768;p88"/>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69" name="Google Shape;8769;p88"/>
          <p:cNvGrpSpPr/>
          <p:nvPr/>
        </p:nvGrpSpPr>
        <p:grpSpPr>
          <a:xfrm>
            <a:off x="1741069" y="6262303"/>
            <a:ext cx="684423" cy="745647"/>
            <a:chOff x="-40160700" y="2339625"/>
            <a:chExt cx="290650" cy="316650"/>
          </a:xfrm>
        </p:grpSpPr>
        <p:sp>
          <p:nvSpPr>
            <p:cNvPr id="8770" name="Google Shape;8770;p88"/>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1" name="Google Shape;8771;p88"/>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2" name="Google Shape;8772;p88"/>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3" name="Google Shape;8773;p88"/>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74" name="Google Shape;8774;p88"/>
          <p:cNvGrpSpPr/>
          <p:nvPr/>
        </p:nvGrpSpPr>
        <p:grpSpPr>
          <a:xfrm>
            <a:off x="1704718" y="7163216"/>
            <a:ext cx="751181" cy="745647"/>
            <a:chOff x="-40171725" y="2705875"/>
            <a:chExt cx="319000" cy="316650"/>
          </a:xfrm>
        </p:grpSpPr>
        <p:sp>
          <p:nvSpPr>
            <p:cNvPr id="8775" name="Google Shape;8775;p88"/>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6" name="Google Shape;8776;p88"/>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77" name="Google Shape;8777;p88"/>
          <p:cNvGrpSpPr/>
          <p:nvPr/>
        </p:nvGrpSpPr>
        <p:grpSpPr>
          <a:xfrm>
            <a:off x="6219913" y="5312128"/>
            <a:ext cx="545372" cy="747531"/>
            <a:chOff x="-38275925" y="1946600"/>
            <a:chExt cx="231600" cy="317450"/>
          </a:xfrm>
        </p:grpSpPr>
        <p:sp>
          <p:nvSpPr>
            <p:cNvPr id="8778" name="Google Shape;8778;p88"/>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9" name="Google Shape;8779;p88"/>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80" name="Google Shape;8780;p88"/>
          <p:cNvSpPr/>
          <p:nvPr/>
        </p:nvSpPr>
        <p:spPr>
          <a:xfrm>
            <a:off x="6115746" y="6175558"/>
            <a:ext cx="749356" cy="74817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1" name="Google Shape;8781;p88"/>
          <p:cNvSpPr/>
          <p:nvPr/>
        </p:nvSpPr>
        <p:spPr>
          <a:xfrm>
            <a:off x="6275900" y="7161361"/>
            <a:ext cx="439641" cy="749356"/>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82" name="Google Shape;8782;p88"/>
          <p:cNvGrpSpPr/>
          <p:nvPr/>
        </p:nvGrpSpPr>
        <p:grpSpPr>
          <a:xfrm>
            <a:off x="4347681" y="8107011"/>
            <a:ext cx="764191" cy="743822"/>
            <a:chOff x="-37190575" y="1951325"/>
            <a:chExt cx="324525" cy="315875"/>
          </a:xfrm>
        </p:grpSpPr>
        <p:sp>
          <p:nvSpPr>
            <p:cNvPr id="8783" name="Google Shape;8783;p88"/>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4" name="Google Shape;8784;p88"/>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5" name="Google Shape;8785;p88"/>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6" name="Google Shape;8786;p88"/>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7" name="Google Shape;8787;p88"/>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88" name="Google Shape;8788;p88"/>
          <p:cNvSpPr/>
          <p:nvPr/>
        </p:nvSpPr>
        <p:spPr>
          <a:xfrm>
            <a:off x="5083192" y="2621108"/>
            <a:ext cx="756774" cy="747472"/>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89" name="Google Shape;8789;p88"/>
          <p:cNvGrpSpPr/>
          <p:nvPr/>
        </p:nvGrpSpPr>
        <p:grpSpPr>
          <a:xfrm>
            <a:off x="5148287" y="3679312"/>
            <a:ext cx="747472" cy="586110"/>
            <a:chOff x="-41694200" y="2382950"/>
            <a:chExt cx="317425" cy="248900"/>
          </a:xfrm>
        </p:grpSpPr>
        <p:sp>
          <p:nvSpPr>
            <p:cNvPr id="8790" name="Google Shape;8790;p88"/>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1" name="Google Shape;8791;p88"/>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92" name="Google Shape;8792;p88"/>
          <p:cNvGrpSpPr/>
          <p:nvPr/>
        </p:nvGrpSpPr>
        <p:grpSpPr>
          <a:xfrm>
            <a:off x="5141934" y="4385929"/>
            <a:ext cx="751181" cy="747531"/>
            <a:chOff x="-41695775" y="2683025"/>
            <a:chExt cx="319000" cy="317450"/>
          </a:xfrm>
        </p:grpSpPr>
        <p:sp>
          <p:nvSpPr>
            <p:cNvPr id="8793" name="Google Shape;8793;p88"/>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4" name="Google Shape;8794;p88"/>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5" name="Google Shape;8795;p88"/>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96" name="Google Shape;8796;p88"/>
          <p:cNvGrpSpPr/>
          <p:nvPr/>
        </p:nvGrpSpPr>
        <p:grpSpPr>
          <a:xfrm>
            <a:off x="2626533" y="5371469"/>
            <a:ext cx="684423" cy="751240"/>
            <a:chOff x="-39792875" y="1971800"/>
            <a:chExt cx="290650" cy="319025"/>
          </a:xfrm>
        </p:grpSpPr>
        <p:sp>
          <p:nvSpPr>
            <p:cNvPr id="8797" name="Google Shape;8797;p88"/>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8" name="Google Shape;8798;p88"/>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99" name="Google Shape;8799;p88"/>
          <p:cNvSpPr/>
          <p:nvPr/>
        </p:nvSpPr>
        <p:spPr>
          <a:xfrm>
            <a:off x="2592867" y="7162774"/>
            <a:ext cx="743822" cy="746530"/>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00" name="Google Shape;8800;p88"/>
          <p:cNvGrpSpPr/>
          <p:nvPr/>
        </p:nvGrpSpPr>
        <p:grpSpPr>
          <a:xfrm>
            <a:off x="6980656" y="5315836"/>
            <a:ext cx="767900" cy="745235"/>
            <a:chOff x="-37956150" y="1948175"/>
            <a:chExt cx="326100" cy="316475"/>
          </a:xfrm>
        </p:grpSpPr>
        <p:sp>
          <p:nvSpPr>
            <p:cNvPr id="8801" name="Google Shape;8801;p88"/>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2" name="Google Shape;8802;p88"/>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3" name="Google Shape;8803;p88"/>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04" name="Google Shape;8804;p88"/>
          <p:cNvGrpSpPr/>
          <p:nvPr/>
        </p:nvGrpSpPr>
        <p:grpSpPr>
          <a:xfrm>
            <a:off x="2647410" y="6267920"/>
            <a:ext cx="649218" cy="749651"/>
            <a:chOff x="-39783425" y="2337925"/>
            <a:chExt cx="275700" cy="318350"/>
          </a:xfrm>
        </p:grpSpPr>
        <p:sp>
          <p:nvSpPr>
            <p:cNvPr id="8805" name="Google Shape;8805;p88"/>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6" name="Google Shape;8806;p88"/>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07" name="Google Shape;8807;p88"/>
          <p:cNvGrpSpPr/>
          <p:nvPr/>
        </p:nvGrpSpPr>
        <p:grpSpPr>
          <a:xfrm>
            <a:off x="6995694" y="6330343"/>
            <a:ext cx="751240" cy="486031"/>
            <a:chOff x="-37953000" y="2379000"/>
            <a:chExt cx="319025" cy="206400"/>
          </a:xfrm>
        </p:grpSpPr>
        <p:sp>
          <p:nvSpPr>
            <p:cNvPr id="8808" name="Google Shape;8808;p88"/>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9" name="Google Shape;8809;p88"/>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0" name="Google Shape;8810;p88"/>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1" name="Google Shape;8811;p88"/>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2" name="Google Shape;8812;p88"/>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813" name="Google Shape;8813;p88"/>
          <p:cNvSpPr/>
          <p:nvPr/>
        </p:nvSpPr>
        <p:spPr>
          <a:xfrm>
            <a:off x="6981899" y="7161361"/>
            <a:ext cx="771609" cy="749356"/>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4" name="Google Shape;8814;p88"/>
          <p:cNvSpPr/>
          <p:nvPr/>
        </p:nvSpPr>
        <p:spPr>
          <a:xfrm>
            <a:off x="5338401" y="8105123"/>
            <a:ext cx="537954" cy="747531"/>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5" name="Google Shape;8815;p88"/>
          <p:cNvSpPr txBox="1"/>
          <p:nvPr>
            <p:ph idx="4294967295" type="title"/>
          </p:nvPr>
        </p:nvSpPr>
        <p:spPr>
          <a:xfrm>
            <a:off x="1699350" y="1022034"/>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16" name="Google Shape;8816;p88"/>
          <p:cNvSpPr txBox="1"/>
          <p:nvPr>
            <p:ph idx="4294967295" type="title"/>
          </p:nvPr>
        </p:nvSpPr>
        <p:spPr>
          <a:xfrm>
            <a:off x="9716800" y="1022034"/>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17" name="Google Shape;8817;p88"/>
          <p:cNvSpPr/>
          <p:nvPr/>
        </p:nvSpPr>
        <p:spPr>
          <a:xfrm>
            <a:off x="9713090" y="2710813"/>
            <a:ext cx="706360" cy="629177"/>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18" name="Google Shape;8818;p88"/>
          <p:cNvGrpSpPr/>
          <p:nvPr/>
        </p:nvGrpSpPr>
        <p:grpSpPr>
          <a:xfrm>
            <a:off x="9711189" y="3565039"/>
            <a:ext cx="708213" cy="710126"/>
            <a:chOff x="-28467625" y="2331750"/>
            <a:chExt cx="296150" cy="296950"/>
          </a:xfrm>
        </p:grpSpPr>
        <p:sp>
          <p:nvSpPr>
            <p:cNvPr id="8819" name="Google Shape;8819;p88"/>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0" name="Google Shape;8820;p88"/>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21" name="Google Shape;8821;p88"/>
          <p:cNvGrpSpPr/>
          <p:nvPr/>
        </p:nvGrpSpPr>
        <p:grpSpPr>
          <a:xfrm>
            <a:off x="9739437" y="4451202"/>
            <a:ext cx="651716" cy="702653"/>
            <a:chOff x="-28461325" y="2701925"/>
            <a:chExt cx="272525" cy="293825"/>
          </a:xfrm>
        </p:grpSpPr>
        <p:sp>
          <p:nvSpPr>
            <p:cNvPr id="8822" name="Google Shape;8822;p88"/>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3" name="Google Shape;8823;p88"/>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4" name="Google Shape;8824;p88"/>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25" name="Google Shape;8825;p88"/>
          <p:cNvGrpSpPr/>
          <p:nvPr/>
        </p:nvGrpSpPr>
        <p:grpSpPr>
          <a:xfrm>
            <a:off x="14187820" y="2798476"/>
            <a:ext cx="708213" cy="453948"/>
            <a:chOff x="-26585200" y="2025375"/>
            <a:chExt cx="296150" cy="189825"/>
          </a:xfrm>
        </p:grpSpPr>
        <p:sp>
          <p:nvSpPr>
            <p:cNvPr id="8826" name="Google Shape;8826;p88"/>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7" name="Google Shape;8827;p88"/>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8" name="Google Shape;8828;p88"/>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9" name="Google Shape;8829;p88"/>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0" name="Google Shape;8830;p88"/>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31" name="Google Shape;8831;p88"/>
          <p:cNvGrpSpPr/>
          <p:nvPr/>
        </p:nvGrpSpPr>
        <p:grpSpPr>
          <a:xfrm>
            <a:off x="14188747" y="3566922"/>
            <a:ext cx="706360" cy="706360"/>
            <a:chOff x="-26584425" y="2340425"/>
            <a:chExt cx="295375" cy="295375"/>
          </a:xfrm>
        </p:grpSpPr>
        <p:sp>
          <p:nvSpPr>
            <p:cNvPr id="8832" name="Google Shape;8832;p88"/>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3" name="Google Shape;8833;p88"/>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4" name="Google Shape;8834;p88"/>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5" name="Google Shape;8835;p88"/>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6" name="Google Shape;8836;p88"/>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37" name="Google Shape;8837;p88"/>
          <p:cNvGrpSpPr/>
          <p:nvPr/>
        </p:nvGrpSpPr>
        <p:grpSpPr>
          <a:xfrm>
            <a:off x="14178404" y="4449110"/>
            <a:ext cx="727045" cy="706838"/>
            <a:chOff x="-26585200" y="2710400"/>
            <a:chExt cx="304025" cy="295575"/>
          </a:xfrm>
        </p:grpSpPr>
        <p:sp>
          <p:nvSpPr>
            <p:cNvPr id="8838" name="Google Shape;8838;p88"/>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9" name="Google Shape;8839;p88"/>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0" name="Google Shape;8840;p88"/>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1" name="Google Shape;8841;p88"/>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2" name="Google Shape;8842;p88"/>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3" name="Google Shape;8843;p88"/>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4" name="Google Shape;8844;p88"/>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5" name="Google Shape;8845;p88"/>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6" name="Google Shape;8846;p88"/>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7" name="Google Shape;8847;p88"/>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8" name="Google Shape;8848;p88"/>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9" name="Google Shape;8849;p88"/>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50" name="Google Shape;8850;p88"/>
          <p:cNvGrpSpPr/>
          <p:nvPr/>
        </p:nvGrpSpPr>
        <p:grpSpPr>
          <a:xfrm>
            <a:off x="11488675" y="5332066"/>
            <a:ext cx="708273" cy="706420"/>
            <a:chOff x="-24709875" y="1970225"/>
            <a:chExt cx="296175" cy="295400"/>
          </a:xfrm>
        </p:grpSpPr>
        <p:sp>
          <p:nvSpPr>
            <p:cNvPr id="8851" name="Google Shape;8851;p88"/>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2" name="Google Shape;8852;p88"/>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53" name="Google Shape;8853;p88"/>
          <p:cNvGrpSpPr/>
          <p:nvPr/>
        </p:nvGrpSpPr>
        <p:grpSpPr>
          <a:xfrm>
            <a:off x="11552704" y="6225821"/>
            <a:ext cx="580213" cy="708213"/>
            <a:chOff x="-24683100" y="2340425"/>
            <a:chExt cx="242625" cy="296150"/>
          </a:xfrm>
        </p:grpSpPr>
        <p:sp>
          <p:nvSpPr>
            <p:cNvPr id="8854" name="Google Shape;8854;p88"/>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5" name="Google Shape;8855;p88"/>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6" name="Google Shape;8856;p88"/>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7" name="Google Shape;8857;p88"/>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858" name="Google Shape;8858;p88"/>
          <p:cNvSpPr/>
          <p:nvPr/>
        </p:nvSpPr>
        <p:spPr>
          <a:xfrm>
            <a:off x="11553579" y="7108153"/>
            <a:ext cx="580154" cy="708273"/>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59" name="Google Shape;8859;p88"/>
          <p:cNvGrpSpPr/>
          <p:nvPr/>
        </p:nvGrpSpPr>
        <p:grpSpPr>
          <a:xfrm>
            <a:off x="15965188" y="5332066"/>
            <a:ext cx="721426" cy="706420"/>
            <a:chOff x="-22881800" y="1971800"/>
            <a:chExt cx="301675" cy="295400"/>
          </a:xfrm>
        </p:grpSpPr>
        <p:sp>
          <p:nvSpPr>
            <p:cNvPr id="8860" name="Google Shape;8860;p88"/>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1" name="Google Shape;8861;p88"/>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2" name="Google Shape;8862;p88"/>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3" name="Google Shape;8863;p88"/>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4" name="Google Shape;8864;p88"/>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5" name="Google Shape;8865;p88"/>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866" name="Google Shape;8866;p88"/>
          <p:cNvSpPr/>
          <p:nvPr/>
        </p:nvSpPr>
        <p:spPr>
          <a:xfrm>
            <a:off x="10632181" y="2671266"/>
            <a:ext cx="629177" cy="708273"/>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7" name="Google Shape;8867;p88"/>
          <p:cNvSpPr/>
          <p:nvPr/>
        </p:nvSpPr>
        <p:spPr>
          <a:xfrm>
            <a:off x="10588868" y="3566148"/>
            <a:ext cx="715806" cy="707795"/>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68" name="Google Shape;8868;p88"/>
          <p:cNvGrpSpPr/>
          <p:nvPr/>
        </p:nvGrpSpPr>
        <p:grpSpPr>
          <a:xfrm>
            <a:off x="10717879" y="4448392"/>
            <a:ext cx="455861" cy="708273"/>
            <a:chOff x="-28043900" y="2701925"/>
            <a:chExt cx="190625" cy="296175"/>
          </a:xfrm>
        </p:grpSpPr>
        <p:sp>
          <p:nvSpPr>
            <p:cNvPr id="8869" name="Google Shape;8869;p88"/>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0" name="Google Shape;8870;p88"/>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1" name="Google Shape;8871;p88"/>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2" name="Google Shape;8872;p88"/>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3" name="Google Shape;8873;p88"/>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74" name="Google Shape;8874;p88"/>
          <p:cNvGrpSpPr/>
          <p:nvPr/>
        </p:nvGrpSpPr>
        <p:grpSpPr>
          <a:xfrm>
            <a:off x="15063611" y="2672270"/>
            <a:ext cx="708273" cy="706360"/>
            <a:chOff x="-26215025" y="1971025"/>
            <a:chExt cx="296175" cy="295375"/>
          </a:xfrm>
        </p:grpSpPr>
        <p:sp>
          <p:nvSpPr>
            <p:cNvPr id="8875" name="Google Shape;8875;p88"/>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6" name="Google Shape;8876;p88"/>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7" name="Google Shape;8877;p88"/>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8" name="Google Shape;8878;p88"/>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9" name="Google Shape;8879;p88"/>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0" name="Google Shape;8880;p88"/>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1" name="Google Shape;8881;p88"/>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2" name="Google Shape;8882;p88"/>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83" name="Google Shape;8883;p88"/>
          <p:cNvGrpSpPr/>
          <p:nvPr/>
        </p:nvGrpSpPr>
        <p:grpSpPr>
          <a:xfrm>
            <a:off x="15062654" y="3567849"/>
            <a:ext cx="710186" cy="704506"/>
            <a:chOff x="-26215825" y="2341200"/>
            <a:chExt cx="296975" cy="294600"/>
          </a:xfrm>
        </p:grpSpPr>
        <p:sp>
          <p:nvSpPr>
            <p:cNvPr id="8884" name="Google Shape;8884;p88"/>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5" name="Google Shape;8885;p88"/>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86" name="Google Shape;8886;p88"/>
          <p:cNvGrpSpPr/>
          <p:nvPr/>
        </p:nvGrpSpPr>
        <p:grpSpPr>
          <a:xfrm>
            <a:off x="15126714" y="4449349"/>
            <a:ext cx="582067" cy="706360"/>
            <a:chOff x="-26179575" y="2710600"/>
            <a:chExt cx="243400" cy="295375"/>
          </a:xfrm>
        </p:grpSpPr>
        <p:sp>
          <p:nvSpPr>
            <p:cNvPr id="8887" name="Google Shape;8887;p88"/>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8" name="Google Shape;8888;p88"/>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9" name="Google Shape;8889;p88"/>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90" name="Google Shape;8890;p88"/>
          <p:cNvGrpSpPr/>
          <p:nvPr/>
        </p:nvGrpSpPr>
        <p:grpSpPr>
          <a:xfrm>
            <a:off x="12404833" y="5332095"/>
            <a:ext cx="674375" cy="706360"/>
            <a:chOff x="-24328675" y="1971025"/>
            <a:chExt cx="282000" cy="295375"/>
          </a:xfrm>
        </p:grpSpPr>
        <p:sp>
          <p:nvSpPr>
            <p:cNvPr id="8891" name="Google Shape;8891;p88"/>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2" name="Google Shape;8892;p88"/>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93" name="Google Shape;8893;p88"/>
          <p:cNvGrpSpPr/>
          <p:nvPr/>
        </p:nvGrpSpPr>
        <p:grpSpPr>
          <a:xfrm>
            <a:off x="12409556" y="6226748"/>
            <a:ext cx="664929" cy="706360"/>
            <a:chOff x="-24330250" y="2340425"/>
            <a:chExt cx="278050" cy="295375"/>
          </a:xfrm>
        </p:grpSpPr>
        <p:sp>
          <p:nvSpPr>
            <p:cNvPr id="8894" name="Google Shape;8894;p88"/>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5" name="Google Shape;8895;p88"/>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6" name="Google Shape;8896;p88"/>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7" name="Google Shape;8897;p88"/>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8" name="Google Shape;8898;p88"/>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9" name="Google Shape;8899;p88"/>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0" name="Google Shape;8900;p88"/>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01" name="Google Shape;8901;p88"/>
          <p:cNvGrpSpPr/>
          <p:nvPr/>
        </p:nvGrpSpPr>
        <p:grpSpPr>
          <a:xfrm>
            <a:off x="12388841" y="7109175"/>
            <a:ext cx="706360" cy="706360"/>
            <a:chOff x="-24338900" y="2710600"/>
            <a:chExt cx="295375" cy="295375"/>
          </a:xfrm>
        </p:grpSpPr>
        <p:sp>
          <p:nvSpPr>
            <p:cNvPr id="8902" name="Google Shape;8902;p88"/>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3" name="Google Shape;8903;p88"/>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04" name="Google Shape;8904;p88"/>
          <p:cNvGrpSpPr/>
          <p:nvPr/>
        </p:nvGrpSpPr>
        <p:grpSpPr>
          <a:xfrm>
            <a:off x="15970839" y="6227944"/>
            <a:ext cx="710126" cy="703968"/>
            <a:chOff x="-22859750" y="2335900"/>
            <a:chExt cx="296950" cy="294375"/>
          </a:xfrm>
        </p:grpSpPr>
        <p:sp>
          <p:nvSpPr>
            <p:cNvPr id="8905" name="Google Shape;8905;p88"/>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6" name="Google Shape;8906;p88"/>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7" name="Google Shape;8907;p88"/>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08" name="Google Shape;8908;p88"/>
          <p:cNvGrpSpPr/>
          <p:nvPr/>
        </p:nvGrpSpPr>
        <p:grpSpPr>
          <a:xfrm>
            <a:off x="11529533" y="2672239"/>
            <a:ext cx="623498" cy="706420"/>
            <a:chOff x="-27710725" y="1959200"/>
            <a:chExt cx="260725" cy="295400"/>
          </a:xfrm>
        </p:grpSpPr>
        <p:sp>
          <p:nvSpPr>
            <p:cNvPr id="8909" name="Google Shape;8909;p88"/>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0" name="Google Shape;8910;p88"/>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11" name="Google Shape;8911;p88"/>
          <p:cNvGrpSpPr/>
          <p:nvPr/>
        </p:nvGrpSpPr>
        <p:grpSpPr>
          <a:xfrm>
            <a:off x="11485262" y="3689332"/>
            <a:ext cx="712039" cy="461540"/>
            <a:chOff x="-27728850" y="2382950"/>
            <a:chExt cx="297750" cy="193000"/>
          </a:xfrm>
        </p:grpSpPr>
        <p:sp>
          <p:nvSpPr>
            <p:cNvPr id="8912" name="Google Shape;8912;p88"/>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3" name="Google Shape;8913;p88"/>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4" name="Google Shape;8914;p88"/>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15" name="Google Shape;8915;p88"/>
          <p:cNvSpPr/>
          <p:nvPr/>
        </p:nvSpPr>
        <p:spPr>
          <a:xfrm>
            <a:off x="11487138" y="4461988"/>
            <a:ext cx="710186" cy="680951"/>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6" name="Google Shape;8916;p88"/>
          <p:cNvSpPr/>
          <p:nvPr/>
        </p:nvSpPr>
        <p:spPr>
          <a:xfrm>
            <a:off x="15948835" y="2671266"/>
            <a:ext cx="708273" cy="708273"/>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17" name="Google Shape;8917;p88"/>
          <p:cNvGrpSpPr/>
          <p:nvPr/>
        </p:nvGrpSpPr>
        <p:grpSpPr>
          <a:xfrm>
            <a:off x="15947951" y="3585755"/>
            <a:ext cx="708273" cy="668695"/>
            <a:chOff x="-25844850" y="2357750"/>
            <a:chExt cx="296175" cy="279625"/>
          </a:xfrm>
        </p:grpSpPr>
        <p:sp>
          <p:nvSpPr>
            <p:cNvPr id="8918" name="Google Shape;8918;p88"/>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9" name="Google Shape;8919;p88"/>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0" name="Google Shape;8920;p88"/>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1" name="Google Shape;8921;p88"/>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2" name="Google Shape;8922;p88"/>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3" name="Google Shape;8923;p88"/>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24" name="Google Shape;8924;p88"/>
          <p:cNvSpPr/>
          <p:nvPr/>
        </p:nvSpPr>
        <p:spPr>
          <a:xfrm>
            <a:off x="15944142" y="4448566"/>
            <a:ext cx="717659" cy="707795"/>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25" name="Google Shape;8925;p88"/>
          <p:cNvGrpSpPr/>
          <p:nvPr/>
        </p:nvGrpSpPr>
        <p:grpSpPr>
          <a:xfrm>
            <a:off x="13405767" y="5332066"/>
            <a:ext cx="457774" cy="706420"/>
            <a:chOff x="-23917525" y="1970225"/>
            <a:chExt cx="191425" cy="295400"/>
          </a:xfrm>
        </p:grpSpPr>
        <p:sp>
          <p:nvSpPr>
            <p:cNvPr id="8926" name="Google Shape;8926;p88"/>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7" name="Google Shape;8927;p88"/>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8" name="Google Shape;8928;p88"/>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29" name="Google Shape;8929;p88"/>
          <p:cNvGrpSpPr/>
          <p:nvPr/>
        </p:nvGrpSpPr>
        <p:grpSpPr>
          <a:xfrm>
            <a:off x="13316329" y="6225821"/>
            <a:ext cx="636650" cy="708213"/>
            <a:chOff x="-23952175" y="2340425"/>
            <a:chExt cx="266225" cy="296150"/>
          </a:xfrm>
        </p:grpSpPr>
        <p:sp>
          <p:nvSpPr>
            <p:cNvPr id="8930" name="Google Shape;8930;p88"/>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1" name="Google Shape;8931;p88"/>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32" name="Google Shape;8932;p88"/>
          <p:cNvSpPr/>
          <p:nvPr/>
        </p:nvSpPr>
        <p:spPr>
          <a:xfrm>
            <a:off x="13262505" y="7109797"/>
            <a:ext cx="745937" cy="704985"/>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33" name="Google Shape;8933;p88"/>
          <p:cNvGrpSpPr/>
          <p:nvPr/>
        </p:nvGrpSpPr>
        <p:grpSpPr>
          <a:xfrm>
            <a:off x="16086672" y="7106335"/>
            <a:ext cx="478459" cy="712039"/>
            <a:chOff x="-22811700" y="2700350"/>
            <a:chExt cx="200075" cy="297750"/>
          </a:xfrm>
        </p:grpSpPr>
        <p:sp>
          <p:nvSpPr>
            <p:cNvPr id="8934" name="Google Shape;8934;p88"/>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5" name="Google Shape;8935;p88"/>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6" name="Google Shape;8936;p88"/>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37" name="Google Shape;8937;p88"/>
          <p:cNvGrpSpPr/>
          <p:nvPr/>
        </p:nvGrpSpPr>
        <p:grpSpPr>
          <a:xfrm>
            <a:off x="12383575" y="2671313"/>
            <a:ext cx="710126" cy="708273"/>
            <a:chOff x="-27358650" y="1961575"/>
            <a:chExt cx="296950" cy="296175"/>
          </a:xfrm>
        </p:grpSpPr>
        <p:sp>
          <p:nvSpPr>
            <p:cNvPr id="8938" name="Google Shape;8938;p88"/>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9" name="Google Shape;8939;p88"/>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40" name="Google Shape;8940;p88"/>
          <p:cNvSpPr/>
          <p:nvPr/>
        </p:nvSpPr>
        <p:spPr>
          <a:xfrm>
            <a:off x="12467372" y="3566806"/>
            <a:ext cx="544402" cy="706479"/>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1" name="Google Shape;8941;p88"/>
          <p:cNvSpPr/>
          <p:nvPr/>
        </p:nvSpPr>
        <p:spPr>
          <a:xfrm>
            <a:off x="12384511" y="4448327"/>
            <a:ext cx="710126" cy="708273"/>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42" name="Google Shape;8942;p88"/>
          <p:cNvGrpSpPr/>
          <p:nvPr/>
        </p:nvGrpSpPr>
        <p:grpSpPr>
          <a:xfrm>
            <a:off x="14180713" y="5332095"/>
            <a:ext cx="708273" cy="706360"/>
            <a:chOff x="-23599325" y="1971025"/>
            <a:chExt cx="296175" cy="295375"/>
          </a:xfrm>
        </p:grpSpPr>
        <p:sp>
          <p:nvSpPr>
            <p:cNvPr id="8943" name="Google Shape;8943;p88"/>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4" name="Google Shape;8944;p88"/>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45" name="Google Shape;8945;p88"/>
          <p:cNvSpPr/>
          <p:nvPr/>
        </p:nvSpPr>
        <p:spPr>
          <a:xfrm>
            <a:off x="14182477" y="6224808"/>
            <a:ext cx="706360" cy="710126"/>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6" name="Google Shape;8946;p88"/>
          <p:cNvSpPr/>
          <p:nvPr/>
        </p:nvSpPr>
        <p:spPr>
          <a:xfrm>
            <a:off x="14177754" y="7130751"/>
            <a:ext cx="715806" cy="663075"/>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7" name="Google Shape;8947;p88"/>
          <p:cNvSpPr/>
          <p:nvPr/>
        </p:nvSpPr>
        <p:spPr>
          <a:xfrm>
            <a:off x="12383898" y="8094278"/>
            <a:ext cx="712039" cy="708273"/>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48" name="Google Shape;8948;p88"/>
          <p:cNvGrpSpPr/>
          <p:nvPr/>
        </p:nvGrpSpPr>
        <p:grpSpPr>
          <a:xfrm>
            <a:off x="13269602" y="2671552"/>
            <a:ext cx="721426" cy="707795"/>
            <a:chOff x="-26993200" y="1961775"/>
            <a:chExt cx="301675" cy="295975"/>
          </a:xfrm>
        </p:grpSpPr>
        <p:sp>
          <p:nvSpPr>
            <p:cNvPr id="8949" name="Google Shape;8949;p88"/>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0" name="Google Shape;8950;p88"/>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1" name="Google Shape;8951;p88"/>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2" name="Google Shape;8952;p88"/>
          <p:cNvGrpSpPr/>
          <p:nvPr/>
        </p:nvGrpSpPr>
        <p:grpSpPr>
          <a:xfrm>
            <a:off x="13319522" y="3566922"/>
            <a:ext cx="621585" cy="706360"/>
            <a:chOff x="-26970350" y="2332550"/>
            <a:chExt cx="259925" cy="295375"/>
          </a:xfrm>
        </p:grpSpPr>
        <p:sp>
          <p:nvSpPr>
            <p:cNvPr id="8953" name="Google Shape;8953;p88"/>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4" name="Google Shape;8954;p88"/>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5" name="Google Shape;8955;p88"/>
          <p:cNvGrpSpPr/>
          <p:nvPr/>
        </p:nvGrpSpPr>
        <p:grpSpPr>
          <a:xfrm>
            <a:off x="13278091" y="4512452"/>
            <a:ext cx="704447" cy="580154"/>
            <a:chOff x="-26986100" y="2735800"/>
            <a:chExt cx="294575" cy="242600"/>
          </a:xfrm>
        </p:grpSpPr>
        <p:sp>
          <p:nvSpPr>
            <p:cNvPr id="8956" name="Google Shape;8956;p88"/>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7" name="Google Shape;8957;p88"/>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8" name="Google Shape;8958;p88"/>
          <p:cNvGrpSpPr/>
          <p:nvPr/>
        </p:nvGrpSpPr>
        <p:grpSpPr>
          <a:xfrm>
            <a:off x="15076186" y="5331139"/>
            <a:ext cx="710126" cy="708273"/>
            <a:chOff x="-23229925" y="1970225"/>
            <a:chExt cx="296950" cy="296175"/>
          </a:xfrm>
        </p:grpSpPr>
        <p:sp>
          <p:nvSpPr>
            <p:cNvPr id="8959" name="Google Shape;8959;p88"/>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0" name="Google Shape;8960;p88"/>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1" name="Google Shape;8961;p88"/>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2" name="Google Shape;8962;p88"/>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63" name="Google Shape;8963;p88"/>
          <p:cNvGrpSpPr/>
          <p:nvPr/>
        </p:nvGrpSpPr>
        <p:grpSpPr>
          <a:xfrm>
            <a:off x="15160932" y="6224865"/>
            <a:ext cx="540636" cy="710126"/>
            <a:chOff x="-23177950" y="2340425"/>
            <a:chExt cx="226075" cy="296950"/>
          </a:xfrm>
        </p:grpSpPr>
        <p:sp>
          <p:nvSpPr>
            <p:cNvPr id="8964" name="Google Shape;8964;p88"/>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5" name="Google Shape;8965;p88"/>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66" name="Google Shape;8966;p88"/>
          <p:cNvGrpSpPr/>
          <p:nvPr/>
        </p:nvGrpSpPr>
        <p:grpSpPr>
          <a:xfrm>
            <a:off x="15077113" y="7108218"/>
            <a:ext cx="708273" cy="708273"/>
            <a:chOff x="-23229150" y="2710600"/>
            <a:chExt cx="296175" cy="296175"/>
          </a:xfrm>
        </p:grpSpPr>
        <p:sp>
          <p:nvSpPr>
            <p:cNvPr id="8967" name="Google Shape;8967;p88"/>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8" name="Google Shape;8968;p88"/>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69" name="Google Shape;8969;p88"/>
          <p:cNvSpPr/>
          <p:nvPr/>
        </p:nvSpPr>
        <p:spPr>
          <a:xfrm>
            <a:off x="13281098" y="8095242"/>
            <a:ext cx="708273" cy="70636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0" name="Google Shape;8970;p88"/>
          <p:cNvSpPr/>
          <p:nvPr/>
        </p:nvSpPr>
        <p:spPr>
          <a:xfrm>
            <a:off x="9746959" y="5332975"/>
            <a:ext cx="644243" cy="704506"/>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71" name="Google Shape;8971;p88"/>
          <p:cNvGrpSpPr/>
          <p:nvPr/>
        </p:nvGrpSpPr>
        <p:grpSpPr>
          <a:xfrm>
            <a:off x="9711263" y="6247464"/>
            <a:ext cx="713893" cy="664929"/>
            <a:chOff x="-25477800" y="2357750"/>
            <a:chExt cx="298525" cy="278050"/>
          </a:xfrm>
        </p:grpSpPr>
        <p:sp>
          <p:nvSpPr>
            <p:cNvPr id="8972" name="Google Shape;8972;p88"/>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3" name="Google Shape;8973;p88"/>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74" name="Google Shape;8974;p88"/>
          <p:cNvSpPr/>
          <p:nvPr/>
        </p:nvSpPr>
        <p:spPr>
          <a:xfrm>
            <a:off x="9714018" y="7108960"/>
            <a:ext cx="710126" cy="70665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5" name="Google Shape;8975;p88"/>
          <p:cNvSpPr/>
          <p:nvPr/>
        </p:nvSpPr>
        <p:spPr>
          <a:xfrm>
            <a:off x="10597388" y="5332048"/>
            <a:ext cx="706360" cy="70636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76" name="Google Shape;8976;p88"/>
          <p:cNvGrpSpPr/>
          <p:nvPr/>
        </p:nvGrpSpPr>
        <p:grpSpPr>
          <a:xfrm>
            <a:off x="10596529" y="6225821"/>
            <a:ext cx="706360" cy="708213"/>
            <a:chOff x="-25104475" y="2340425"/>
            <a:chExt cx="295375" cy="296150"/>
          </a:xfrm>
        </p:grpSpPr>
        <p:sp>
          <p:nvSpPr>
            <p:cNvPr id="8977" name="Google Shape;8977;p88"/>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8" name="Google Shape;8978;p88"/>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9" name="Google Shape;8979;p88"/>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0" name="Google Shape;8980;p88"/>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1" name="Google Shape;8981;p88"/>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2" name="Google Shape;8982;p88"/>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3" name="Google Shape;8983;p88"/>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4" name="Google Shape;8984;p88"/>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5" name="Google Shape;8985;p88"/>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86" name="Google Shape;8986;p88"/>
          <p:cNvSpPr/>
          <p:nvPr/>
        </p:nvSpPr>
        <p:spPr>
          <a:xfrm>
            <a:off x="10593622" y="7198577"/>
            <a:ext cx="713893" cy="527423"/>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90" name="Shape 8990"/>
        <p:cNvGrpSpPr/>
        <p:nvPr/>
      </p:nvGrpSpPr>
      <p:grpSpPr>
        <a:xfrm>
          <a:off x="0" y="0"/>
          <a:ext cx="0" cy="0"/>
          <a:chOff x="0" y="0"/>
          <a:chExt cx="0" cy="0"/>
        </a:xfrm>
      </p:grpSpPr>
      <p:sp>
        <p:nvSpPr>
          <p:cNvPr id="8991" name="Google Shape;8991;p89"/>
          <p:cNvSpPr txBox="1"/>
          <p:nvPr>
            <p:ph idx="4294967295" type="title"/>
          </p:nvPr>
        </p:nvSpPr>
        <p:spPr>
          <a:xfrm>
            <a:off x="1699350" y="10220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992" name="Google Shape;8992;p89"/>
          <p:cNvSpPr txBox="1"/>
          <p:nvPr>
            <p:ph idx="4294967295" type="title"/>
          </p:nvPr>
        </p:nvSpPr>
        <p:spPr>
          <a:xfrm>
            <a:off x="9716800" y="10220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993" name="Google Shape;8993;p89"/>
          <p:cNvGrpSpPr/>
          <p:nvPr/>
        </p:nvGrpSpPr>
        <p:grpSpPr>
          <a:xfrm>
            <a:off x="1708736" y="2627840"/>
            <a:ext cx="732538" cy="732480"/>
            <a:chOff x="-65131525" y="1914325"/>
            <a:chExt cx="316650" cy="316625"/>
          </a:xfrm>
        </p:grpSpPr>
        <p:sp>
          <p:nvSpPr>
            <p:cNvPr id="8994" name="Google Shape;8994;p8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5" name="Google Shape;8995;p8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96" name="Google Shape;8996;p89"/>
          <p:cNvGrpSpPr/>
          <p:nvPr/>
        </p:nvGrpSpPr>
        <p:grpSpPr>
          <a:xfrm>
            <a:off x="1708736" y="3588415"/>
            <a:ext cx="732538" cy="732538"/>
            <a:chOff x="-65131525" y="2281350"/>
            <a:chExt cx="316650" cy="316650"/>
          </a:xfrm>
        </p:grpSpPr>
        <p:sp>
          <p:nvSpPr>
            <p:cNvPr id="8997" name="Google Shape;8997;p8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8" name="Google Shape;8998;p8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99" name="Google Shape;8999;p89"/>
          <p:cNvGrpSpPr/>
          <p:nvPr/>
        </p:nvGrpSpPr>
        <p:grpSpPr>
          <a:xfrm>
            <a:off x="1715127" y="4518412"/>
            <a:ext cx="719757" cy="734331"/>
            <a:chOff x="-65129950" y="2646800"/>
            <a:chExt cx="311125" cy="317425"/>
          </a:xfrm>
        </p:grpSpPr>
        <p:sp>
          <p:nvSpPr>
            <p:cNvPr id="9000" name="Google Shape;9000;p8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1" name="Google Shape;9001;p8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02" name="Google Shape;9002;p89"/>
          <p:cNvGrpSpPr/>
          <p:nvPr/>
        </p:nvGrpSpPr>
        <p:grpSpPr>
          <a:xfrm>
            <a:off x="6121794" y="2625064"/>
            <a:ext cx="737975" cy="738032"/>
            <a:chOff x="-63252250" y="1930850"/>
            <a:chExt cx="319000" cy="319025"/>
          </a:xfrm>
        </p:grpSpPr>
        <p:sp>
          <p:nvSpPr>
            <p:cNvPr id="9003" name="Google Shape;9003;p8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4" name="Google Shape;9004;p8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05" name="Google Shape;9005;p89"/>
          <p:cNvSpPr/>
          <p:nvPr/>
        </p:nvSpPr>
        <p:spPr>
          <a:xfrm>
            <a:off x="6105785" y="3586737"/>
            <a:ext cx="744741" cy="735893"/>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06" name="Google Shape;9006;p89"/>
          <p:cNvGrpSpPr/>
          <p:nvPr/>
        </p:nvGrpSpPr>
        <p:grpSpPr>
          <a:xfrm>
            <a:off x="6123615" y="4517487"/>
            <a:ext cx="734331" cy="736182"/>
            <a:chOff x="-63250675" y="2664125"/>
            <a:chExt cx="317425" cy="318225"/>
          </a:xfrm>
        </p:grpSpPr>
        <p:sp>
          <p:nvSpPr>
            <p:cNvPr id="9007" name="Google Shape;9007;p8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8" name="Google Shape;9008;p8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09" name="Google Shape;9009;p89"/>
          <p:cNvGrpSpPr/>
          <p:nvPr/>
        </p:nvGrpSpPr>
        <p:grpSpPr>
          <a:xfrm>
            <a:off x="3476943" y="5470301"/>
            <a:ext cx="727044" cy="722533"/>
            <a:chOff x="-61354075" y="1940500"/>
            <a:chExt cx="314275" cy="312325"/>
          </a:xfrm>
        </p:grpSpPr>
        <p:sp>
          <p:nvSpPr>
            <p:cNvPr id="9010" name="Google Shape;9010;p8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1" name="Google Shape;9011;p8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2" name="Google Shape;9012;p8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3" name="Google Shape;9013;p8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14" name="Google Shape;9014;p89"/>
          <p:cNvGrpSpPr/>
          <p:nvPr/>
        </p:nvGrpSpPr>
        <p:grpSpPr>
          <a:xfrm>
            <a:off x="3474196" y="6367404"/>
            <a:ext cx="732538" cy="672390"/>
            <a:chOff x="-61354875" y="2322300"/>
            <a:chExt cx="316650" cy="290650"/>
          </a:xfrm>
        </p:grpSpPr>
        <p:sp>
          <p:nvSpPr>
            <p:cNvPr id="9015" name="Google Shape;9015;p8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6" name="Google Shape;9016;p8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7" name="Google Shape;9017;p8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18" name="Google Shape;9018;p89"/>
          <p:cNvGrpSpPr/>
          <p:nvPr/>
        </p:nvGrpSpPr>
        <p:grpSpPr>
          <a:xfrm>
            <a:off x="3474196" y="7222533"/>
            <a:ext cx="732538" cy="732538"/>
            <a:chOff x="-61354875" y="2671225"/>
            <a:chExt cx="316650" cy="316650"/>
          </a:xfrm>
        </p:grpSpPr>
        <p:sp>
          <p:nvSpPr>
            <p:cNvPr id="9019" name="Google Shape;9019;p8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0" name="Google Shape;9020;p8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1" name="Google Shape;9021;p8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2" name="Google Shape;9022;p8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3" name="Google Shape;9023;p8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24" name="Google Shape;9024;p89"/>
          <p:cNvGrpSpPr/>
          <p:nvPr/>
        </p:nvGrpSpPr>
        <p:grpSpPr>
          <a:xfrm>
            <a:off x="7905003" y="5462001"/>
            <a:ext cx="737975" cy="739131"/>
            <a:chOff x="-59502375" y="1904375"/>
            <a:chExt cx="319000" cy="319500"/>
          </a:xfrm>
        </p:grpSpPr>
        <p:sp>
          <p:nvSpPr>
            <p:cNvPr id="9025" name="Google Shape;9025;p8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6" name="Google Shape;9026;p8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7" name="Google Shape;9027;p8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28" name="Google Shape;9028;p89"/>
          <p:cNvGrpSpPr/>
          <p:nvPr/>
        </p:nvGrpSpPr>
        <p:grpSpPr>
          <a:xfrm>
            <a:off x="2597242" y="2630413"/>
            <a:ext cx="737975" cy="727333"/>
            <a:chOff x="-64774725" y="1916550"/>
            <a:chExt cx="319000" cy="314400"/>
          </a:xfrm>
        </p:grpSpPr>
        <p:sp>
          <p:nvSpPr>
            <p:cNvPr id="9029" name="Google Shape;9029;p8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0" name="Google Shape;9030;p8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31" name="Google Shape;9031;p89"/>
          <p:cNvGrpSpPr/>
          <p:nvPr/>
        </p:nvGrpSpPr>
        <p:grpSpPr>
          <a:xfrm>
            <a:off x="2599958" y="3584771"/>
            <a:ext cx="732538" cy="739825"/>
            <a:chOff x="-64764500" y="2280550"/>
            <a:chExt cx="316650" cy="319800"/>
          </a:xfrm>
        </p:grpSpPr>
        <p:sp>
          <p:nvSpPr>
            <p:cNvPr id="9032" name="Google Shape;9032;p8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3" name="Google Shape;9033;p8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34" name="Google Shape;9034;p89"/>
          <p:cNvSpPr/>
          <p:nvPr/>
        </p:nvSpPr>
        <p:spPr>
          <a:xfrm>
            <a:off x="2633506" y="4519309"/>
            <a:ext cx="639597" cy="73253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35" name="Google Shape;9035;p89"/>
          <p:cNvGrpSpPr/>
          <p:nvPr/>
        </p:nvGrpSpPr>
        <p:grpSpPr>
          <a:xfrm>
            <a:off x="7024046" y="2704327"/>
            <a:ext cx="730687" cy="579507"/>
            <a:chOff x="-62882850" y="1999375"/>
            <a:chExt cx="315850" cy="250500"/>
          </a:xfrm>
        </p:grpSpPr>
        <p:sp>
          <p:nvSpPr>
            <p:cNvPr id="9036" name="Google Shape;9036;p8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7" name="Google Shape;9037;p8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38" name="Google Shape;9038;p89"/>
          <p:cNvGrpSpPr/>
          <p:nvPr/>
        </p:nvGrpSpPr>
        <p:grpSpPr>
          <a:xfrm>
            <a:off x="7006725" y="3587489"/>
            <a:ext cx="765331" cy="734389"/>
            <a:chOff x="-62890750" y="2296300"/>
            <a:chExt cx="330825" cy="317450"/>
          </a:xfrm>
        </p:grpSpPr>
        <p:sp>
          <p:nvSpPr>
            <p:cNvPr id="9039" name="Google Shape;9039;p8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0" name="Google Shape;9040;p8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1" name="Google Shape;9041;p8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42" name="Google Shape;9042;p89"/>
          <p:cNvGrpSpPr/>
          <p:nvPr/>
        </p:nvGrpSpPr>
        <p:grpSpPr>
          <a:xfrm>
            <a:off x="7024046" y="4518412"/>
            <a:ext cx="730687" cy="734331"/>
            <a:chOff x="-62882850" y="2664925"/>
            <a:chExt cx="315850" cy="317425"/>
          </a:xfrm>
        </p:grpSpPr>
        <p:sp>
          <p:nvSpPr>
            <p:cNvPr id="9043" name="Google Shape;9043;p8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4" name="Google Shape;9044;p8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45" name="Google Shape;9045;p89"/>
          <p:cNvSpPr/>
          <p:nvPr/>
        </p:nvSpPr>
        <p:spPr>
          <a:xfrm>
            <a:off x="4351423" y="5467004"/>
            <a:ext cx="738032" cy="729126"/>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46" name="Google Shape;9046;p89"/>
          <p:cNvGrpSpPr/>
          <p:nvPr/>
        </p:nvGrpSpPr>
        <p:grpSpPr>
          <a:xfrm>
            <a:off x="4366344" y="6343692"/>
            <a:ext cx="732538" cy="719814"/>
            <a:chOff x="-60988625" y="2310475"/>
            <a:chExt cx="316650" cy="311150"/>
          </a:xfrm>
        </p:grpSpPr>
        <p:sp>
          <p:nvSpPr>
            <p:cNvPr id="9047" name="Google Shape;9047;p8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8" name="Google Shape;9048;p8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9" name="Google Shape;9049;p8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0" name="Google Shape;9050;p8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1" name="Google Shape;9051;p8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2" name="Google Shape;9052;p8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53" name="Google Shape;9053;p89"/>
          <p:cNvGrpSpPr/>
          <p:nvPr/>
        </p:nvGrpSpPr>
        <p:grpSpPr>
          <a:xfrm>
            <a:off x="4367269" y="7220017"/>
            <a:ext cx="730687" cy="737570"/>
            <a:chOff x="-60987050" y="2671400"/>
            <a:chExt cx="315850" cy="318825"/>
          </a:xfrm>
        </p:grpSpPr>
        <p:sp>
          <p:nvSpPr>
            <p:cNvPr id="9054" name="Google Shape;9054;p8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5" name="Google Shape;9055;p8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56" name="Google Shape;9056;p89"/>
          <p:cNvGrpSpPr/>
          <p:nvPr/>
        </p:nvGrpSpPr>
        <p:grpSpPr>
          <a:xfrm>
            <a:off x="7904999" y="6345542"/>
            <a:ext cx="737975" cy="716113"/>
            <a:chOff x="-59481900" y="2290800"/>
            <a:chExt cx="319000" cy="309550"/>
          </a:xfrm>
        </p:grpSpPr>
        <p:sp>
          <p:nvSpPr>
            <p:cNvPr id="9057" name="Google Shape;9057;p8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8" name="Google Shape;9058;p8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9" name="Google Shape;9059;p8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0" name="Google Shape;9060;p8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1" name="Google Shape;9061;p8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2" name="Google Shape;9062;p8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63" name="Google Shape;9063;p89"/>
          <p:cNvGrpSpPr/>
          <p:nvPr/>
        </p:nvGrpSpPr>
        <p:grpSpPr>
          <a:xfrm>
            <a:off x="3483609" y="2627088"/>
            <a:ext cx="737975" cy="733984"/>
            <a:chOff x="-64401400" y="1914475"/>
            <a:chExt cx="319000" cy="317275"/>
          </a:xfrm>
        </p:grpSpPr>
        <p:sp>
          <p:nvSpPr>
            <p:cNvPr id="9064" name="Google Shape;9064;p8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5" name="Google Shape;9065;p8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6" name="Google Shape;9066;p89"/>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67" name="Google Shape;9067;p89"/>
          <p:cNvGrpSpPr/>
          <p:nvPr/>
        </p:nvGrpSpPr>
        <p:grpSpPr>
          <a:xfrm>
            <a:off x="3612986" y="3589167"/>
            <a:ext cx="479221" cy="731034"/>
            <a:chOff x="-64343900" y="2282125"/>
            <a:chExt cx="207150" cy="316000"/>
          </a:xfrm>
        </p:grpSpPr>
        <p:sp>
          <p:nvSpPr>
            <p:cNvPr id="9068" name="Google Shape;9068;p8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9" name="Google Shape;9069;p8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70" name="Google Shape;9070;p89"/>
          <p:cNvSpPr/>
          <p:nvPr/>
        </p:nvSpPr>
        <p:spPr>
          <a:xfrm>
            <a:off x="3472577" y="4515665"/>
            <a:ext cx="734331" cy="739825"/>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71" name="Google Shape;9071;p89"/>
          <p:cNvGrpSpPr/>
          <p:nvPr/>
        </p:nvGrpSpPr>
        <p:grpSpPr>
          <a:xfrm>
            <a:off x="7973881" y="2627608"/>
            <a:ext cx="637747" cy="732943"/>
            <a:chOff x="-62496925" y="1931475"/>
            <a:chExt cx="275675" cy="316825"/>
          </a:xfrm>
        </p:grpSpPr>
        <p:sp>
          <p:nvSpPr>
            <p:cNvPr id="9072" name="Google Shape;9072;p8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3" name="Google Shape;9073;p8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74" name="Google Shape;9074;p89"/>
          <p:cNvGrpSpPr/>
          <p:nvPr/>
        </p:nvGrpSpPr>
        <p:grpSpPr>
          <a:xfrm>
            <a:off x="7927382" y="3587258"/>
            <a:ext cx="730745" cy="734852"/>
            <a:chOff x="-62516625" y="2297875"/>
            <a:chExt cx="315875" cy="317650"/>
          </a:xfrm>
        </p:grpSpPr>
        <p:sp>
          <p:nvSpPr>
            <p:cNvPr id="9075" name="Google Shape;9075;p8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6" name="Google Shape;9076;p8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77" name="Google Shape;9077;p89"/>
          <p:cNvGrpSpPr/>
          <p:nvPr/>
        </p:nvGrpSpPr>
        <p:grpSpPr>
          <a:xfrm>
            <a:off x="7924663" y="4551176"/>
            <a:ext cx="736182" cy="668804"/>
            <a:chOff x="-62518200" y="2692475"/>
            <a:chExt cx="318225" cy="289100"/>
          </a:xfrm>
        </p:grpSpPr>
        <p:sp>
          <p:nvSpPr>
            <p:cNvPr id="9078" name="Google Shape;9078;p8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9" name="Google Shape;9079;p8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80" name="Google Shape;9080;p89"/>
          <p:cNvGrpSpPr/>
          <p:nvPr/>
        </p:nvGrpSpPr>
        <p:grpSpPr>
          <a:xfrm>
            <a:off x="5297972" y="5466223"/>
            <a:ext cx="619586" cy="730687"/>
            <a:chOff x="-60597975" y="1939525"/>
            <a:chExt cx="267825" cy="315850"/>
          </a:xfrm>
        </p:grpSpPr>
        <p:sp>
          <p:nvSpPr>
            <p:cNvPr id="9081" name="Google Shape;9081;p8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2" name="Google Shape;9082;p8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83" name="Google Shape;9083;p89"/>
          <p:cNvGrpSpPr/>
          <p:nvPr/>
        </p:nvGrpSpPr>
        <p:grpSpPr>
          <a:xfrm>
            <a:off x="5238777" y="6335074"/>
            <a:ext cx="737975" cy="737049"/>
            <a:chOff x="-60620800" y="2304600"/>
            <a:chExt cx="319000" cy="318600"/>
          </a:xfrm>
        </p:grpSpPr>
        <p:sp>
          <p:nvSpPr>
            <p:cNvPr id="9084" name="Google Shape;9084;p8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5" name="Google Shape;9085;p8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6" name="Google Shape;9086;p8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87" name="Google Shape;9087;p89"/>
          <p:cNvGrpSpPr/>
          <p:nvPr/>
        </p:nvGrpSpPr>
        <p:grpSpPr>
          <a:xfrm>
            <a:off x="5241496" y="7326376"/>
            <a:ext cx="732538" cy="524853"/>
            <a:chOff x="-60621600" y="2716100"/>
            <a:chExt cx="316650" cy="226875"/>
          </a:xfrm>
        </p:grpSpPr>
        <p:sp>
          <p:nvSpPr>
            <p:cNvPr id="9088" name="Google Shape;9088;p8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9" name="Google Shape;9089;p8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90" name="Google Shape;9090;p89"/>
          <p:cNvGrpSpPr/>
          <p:nvPr/>
        </p:nvGrpSpPr>
        <p:grpSpPr>
          <a:xfrm>
            <a:off x="7915930" y="7222562"/>
            <a:ext cx="716113" cy="732480"/>
            <a:chOff x="-59475600" y="2658625"/>
            <a:chExt cx="309550" cy="316625"/>
          </a:xfrm>
        </p:grpSpPr>
        <p:sp>
          <p:nvSpPr>
            <p:cNvPr id="9091" name="Google Shape;9091;p8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2" name="Google Shape;9092;p8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3" name="Google Shape;9093;p8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4" name="Google Shape;9094;p8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5" name="Google Shape;9095;p8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6" name="Google Shape;9096;p8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7" name="Google Shape;9097;p8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98" name="Google Shape;9098;p89"/>
          <p:cNvSpPr/>
          <p:nvPr/>
        </p:nvSpPr>
        <p:spPr>
          <a:xfrm>
            <a:off x="4351314" y="2628736"/>
            <a:ext cx="730745" cy="730687"/>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9" name="Google Shape;9099;p89"/>
          <p:cNvSpPr/>
          <p:nvPr/>
        </p:nvSpPr>
        <p:spPr>
          <a:xfrm>
            <a:off x="4406001" y="3585668"/>
            <a:ext cx="621379" cy="738032"/>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00" name="Google Shape;9100;p89"/>
          <p:cNvGrpSpPr/>
          <p:nvPr/>
        </p:nvGrpSpPr>
        <p:grpSpPr>
          <a:xfrm>
            <a:off x="4466173" y="4518412"/>
            <a:ext cx="526588" cy="734331"/>
            <a:chOff x="-63987100" y="2646800"/>
            <a:chExt cx="227625" cy="317425"/>
          </a:xfrm>
        </p:grpSpPr>
        <p:sp>
          <p:nvSpPr>
            <p:cNvPr id="9101" name="Google Shape;9101;p8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2" name="Google Shape;9102;p8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03" name="Google Shape;9103;p89"/>
          <p:cNvGrpSpPr/>
          <p:nvPr/>
        </p:nvGrpSpPr>
        <p:grpSpPr>
          <a:xfrm>
            <a:off x="1704856" y="5461654"/>
            <a:ext cx="716113" cy="739825"/>
            <a:chOff x="-62148000" y="1930075"/>
            <a:chExt cx="309550" cy="319800"/>
          </a:xfrm>
        </p:grpSpPr>
        <p:sp>
          <p:nvSpPr>
            <p:cNvPr id="9104" name="Google Shape;9104;p8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5" name="Google Shape;9105;p8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06" name="Google Shape;9106;p89"/>
          <p:cNvGrpSpPr/>
          <p:nvPr/>
        </p:nvGrpSpPr>
        <p:grpSpPr>
          <a:xfrm>
            <a:off x="1699391" y="6338226"/>
            <a:ext cx="727044" cy="730745"/>
            <a:chOff x="-62150375" y="2297875"/>
            <a:chExt cx="314275" cy="315875"/>
          </a:xfrm>
        </p:grpSpPr>
        <p:sp>
          <p:nvSpPr>
            <p:cNvPr id="9107" name="Google Shape;9107;p8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8" name="Google Shape;9108;p8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9" name="Google Shape;9109;p8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0" name="Google Shape;9110;p8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1" name="Google Shape;9111;p8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12" name="Google Shape;9112;p89"/>
          <p:cNvGrpSpPr/>
          <p:nvPr/>
        </p:nvGrpSpPr>
        <p:grpSpPr>
          <a:xfrm>
            <a:off x="1696643" y="7220711"/>
            <a:ext cx="732538" cy="736182"/>
            <a:chOff x="-62150375" y="2664925"/>
            <a:chExt cx="316650" cy="318225"/>
          </a:xfrm>
        </p:grpSpPr>
        <p:sp>
          <p:nvSpPr>
            <p:cNvPr id="9113" name="Google Shape;9113;p8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4" name="Google Shape;9114;p8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5" name="Google Shape;9115;p8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6" name="Google Shape;9116;p8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17" name="Google Shape;9117;p89"/>
          <p:cNvGrpSpPr/>
          <p:nvPr/>
        </p:nvGrpSpPr>
        <p:grpSpPr>
          <a:xfrm>
            <a:off x="6131822" y="5462666"/>
            <a:ext cx="734331" cy="737801"/>
            <a:chOff x="-60254550" y="1938025"/>
            <a:chExt cx="317425" cy="318925"/>
          </a:xfrm>
        </p:grpSpPr>
        <p:sp>
          <p:nvSpPr>
            <p:cNvPr id="9118" name="Google Shape;9118;p8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9" name="Google Shape;9119;p8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0" name="Google Shape;9120;p8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1" name="Google Shape;9121;p8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22" name="Google Shape;9122;p89"/>
          <p:cNvGrpSpPr/>
          <p:nvPr/>
        </p:nvGrpSpPr>
        <p:grpSpPr>
          <a:xfrm>
            <a:off x="6188298" y="7219815"/>
            <a:ext cx="621379" cy="737975"/>
            <a:chOff x="-60232500" y="2671225"/>
            <a:chExt cx="268600" cy="319000"/>
          </a:xfrm>
        </p:grpSpPr>
        <p:sp>
          <p:nvSpPr>
            <p:cNvPr id="9123" name="Google Shape;9123;p8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4" name="Google Shape;9124;p8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25" name="Google Shape;9125;p89"/>
          <p:cNvGrpSpPr/>
          <p:nvPr/>
        </p:nvGrpSpPr>
        <p:grpSpPr>
          <a:xfrm>
            <a:off x="4359286" y="8117083"/>
            <a:ext cx="730745" cy="737975"/>
            <a:chOff x="-59100700" y="1911950"/>
            <a:chExt cx="315875" cy="319000"/>
          </a:xfrm>
        </p:grpSpPr>
        <p:sp>
          <p:nvSpPr>
            <p:cNvPr id="9126" name="Google Shape;9126;p8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7" name="Google Shape;9127;p8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8" name="Google Shape;9128;p8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9" name="Google Shape;9129;p8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0" name="Google Shape;9130;p8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1" name="Google Shape;9131;p8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2" name="Google Shape;9132;p8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3" name="Google Shape;9133;p8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4" name="Google Shape;9134;p8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5" name="Google Shape;9135;p8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36" name="Google Shape;9136;p89"/>
          <p:cNvGrpSpPr/>
          <p:nvPr/>
        </p:nvGrpSpPr>
        <p:grpSpPr>
          <a:xfrm>
            <a:off x="5243621" y="2628042"/>
            <a:ext cx="759836" cy="732075"/>
            <a:chOff x="-63665750" y="1914325"/>
            <a:chExt cx="328450" cy="316450"/>
          </a:xfrm>
        </p:grpSpPr>
        <p:sp>
          <p:nvSpPr>
            <p:cNvPr id="9137" name="Google Shape;9137;p8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8" name="Google Shape;9138;p8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39" name="Google Shape;9139;p89"/>
          <p:cNvGrpSpPr/>
          <p:nvPr/>
        </p:nvGrpSpPr>
        <p:grpSpPr>
          <a:xfrm>
            <a:off x="5253627" y="3586130"/>
            <a:ext cx="739825" cy="737107"/>
            <a:chOff x="-63666550" y="2278975"/>
            <a:chExt cx="319800" cy="318625"/>
          </a:xfrm>
        </p:grpSpPr>
        <p:sp>
          <p:nvSpPr>
            <p:cNvPr id="9140" name="Google Shape;9140;p8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1" name="Google Shape;9141;p8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42" name="Google Shape;9142;p89"/>
          <p:cNvGrpSpPr/>
          <p:nvPr/>
        </p:nvGrpSpPr>
        <p:grpSpPr>
          <a:xfrm>
            <a:off x="5248162" y="4518181"/>
            <a:ext cx="750756" cy="734794"/>
            <a:chOff x="-63669700" y="2646600"/>
            <a:chExt cx="324525" cy="317625"/>
          </a:xfrm>
        </p:grpSpPr>
        <p:sp>
          <p:nvSpPr>
            <p:cNvPr id="9143" name="Google Shape;9143;p8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4" name="Google Shape;9144;p8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45" name="Google Shape;9145;p89"/>
          <p:cNvGrpSpPr/>
          <p:nvPr/>
        </p:nvGrpSpPr>
        <p:grpSpPr>
          <a:xfrm>
            <a:off x="2572721" y="5464835"/>
            <a:ext cx="732538" cy="733463"/>
            <a:chOff x="-61784125" y="1931250"/>
            <a:chExt cx="316650" cy="317050"/>
          </a:xfrm>
        </p:grpSpPr>
        <p:sp>
          <p:nvSpPr>
            <p:cNvPr id="9146" name="Google Shape;9146;p8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7" name="Google Shape;9147;p8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8" name="Google Shape;9148;p8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9" name="Google Shape;9149;p8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50" name="Google Shape;9150;p89"/>
          <p:cNvGrpSpPr/>
          <p:nvPr/>
        </p:nvGrpSpPr>
        <p:grpSpPr>
          <a:xfrm>
            <a:off x="2572721" y="6337330"/>
            <a:ext cx="732538" cy="732538"/>
            <a:chOff x="-61783350" y="2297100"/>
            <a:chExt cx="316650" cy="316650"/>
          </a:xfrm>
        </p:grpSpPr>
        <p:sp>
          <p:nvSpPr>
            <p:cNvPr id="9151" name="Google Shape;9151;p8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2" name="Google Shape;9152;p8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53" name="Google Shape;9153;p89"/>
          <p:cNvGrpSpPr/>
          <p:nvPr/>
        </p:nvGrpSpPr>
        <p:grpSpPr>
          <a:xfrm>
            <a:off x="2572721" y="7219497"/>
            <a:ext cx="732538" cy="738611"/>
            <a:chOff x="-61782550" y="2664925"/>
            <a:chExt cx="316650" cy="319275"/>
          </a:xfrm>
        </p:grpSpPr>
        <p:sp>
          <p:nvSpPr>
            <p:cNvPr id="9154" name="Google Shape;9154;p8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5" name="Google Shape;9155;p8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6" name="Google Shape;9156;p8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57" name="Google Shape;9157;p89"/>
          <p:cNvGrpSpPr/>
          <p:nvPr/>
        </p:nvGrpSpPr>
        <p:grpSpPr>
          <a:xfrm>
            <a:off x="7016274" y="5482272"/>
            <a:ext cx="734331" cy="698589"/>
            <a:chOff x="-59889100" y="1945025"/>
            <a:chExt cx="317425" cy="301975"/>
          </a:xfrm>
        </p:grpSpPr>
        <p:sp>
          <p:nvSpPr>
            <p:cNvPr id="9158" name="Google Shape;9158;p8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9" name="Google Shape;9159;p8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0" name="Google Shape;9160;p8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1" name="Google Shape;9161;p8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62" name="Google Shape;9162;p89"/>
          <p:cNvGrpSpPr/>
          <p:nvPr/>
        </p:nvGrpSpPr>
        <p:grpSpPr>
          <a:xfrm>
            <a:off x="6080497" y="6337179"/>
            <a:ext cx="733296" cy="732840"/>
            <a:chOff x="6479471" y="2079003"/>
            <a:chExt cx="348923" cy="348706"/>
          </a:xfrm>
        </p:grpSpPr>
        <p:sp>
          <p:nvSpPr>
            <p:cNvPr id="9163" name="Google Shape;9163;p8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64" name="Google Shape;9164;p89"/>
            <p:cNvGrpSpPr/>
            <p:nvPr/>
          </p:nvGrpSpPr>
          <p:grpSpPr>
            <a:xfrm>
              <a:off x="6520582" y="2079003"/>
              <a:ext cx="307811" cy="348706"/>
              <a:chOff x="-60218325" y="2304850"/>
              <a:chExt cx="279625" cy="316775"/>
            </a:xfrm>
          </p:grpSpPr>
          <p:sp>
            <p:nvSpPr>
              <p:cNvPr id="9165" name="Google Shape;9165;p8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6" name="Google Shape;9166;p8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7" name="Google Shape;9167;p8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8" name="Google Shape;9168;p8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9" name="Google Shape;9169;p8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0" name="Google Shape;9170;p8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1" name="Google Shape;9171;p8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9172" name="Google Shape;9172;p89"/>
          <p:cNvSpPr/>
          <p:nvPr/>
        </p:nvSpPr>
        <p:spPr>
          <a:xfrm>
            <a:off x="7003395" y="6416593"/>
            <a:ext cx="736182" cy="574012"/>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73" name="Google Shape;9173;p89"/>
          <p:cNvGrpSpPr/>
          <p:nvPr/>
        </p:nvGrpSpPr>
        <p:grpSpPr>
          <a:xfrm>
            <a:off x="7014452" y="7223343"/>
            <a:ext cx="737975" cy="730919"/>
            <a:chOff x="-59889100" y="2671925"/>
            <a:chExt cx="319000" cy="315950"/>
          </a:xfrm>
        </p:grpSpPr>
        <p:sp>
          <p:nvSpPr>
            <p:cNvPr id="9174" name="Google Shape;9174;p8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5" name="Google Shape;9175;p8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6" name="Google Shape;9176;p8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7" name="Google Shape;9177;p8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78" name="Google Shape;9178;p89"/>
          <p:cNvGrpSpPr/>
          <p:nvPr/>
        </p:nvGrpSpPr>
        <p:grpSpPr>
          <a:xfrm>
            <a:off x="5240408" y="8108351"/>
            <a:ext cx="734331" cy="732538"/>
            <a:chOff x="-59092025" y="2296300"/>
            <a:chExt cx="317425" cy="316650"/>
          </a:xfrm>
        </p:grpSpPr>
        <p:sp>
          <p:nvSpPr>
            <p:cNvPr id="9179" name="Google Shape;9179;p8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0" name="Google Shape;9180;p8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81" name="Google Shape;9181;p89"/>
          <p:cNvGrpSpPr/>
          <p:nvPr/>
        </p:nvGrpSpPr>
        <p:grpSpPr>
          <a:xfrm>
            <a:off x="9731223" y="2610190"/>
            <a:ext cx="706347" cy="695197"/>
            <a:chOff x="683125" y="1955275"/>
            <a:chExt cx="299325" cy="294600"/>
          </a:xfrm>
        </p:grpSpPr>
        <p:sp>
          <p:nvSpPr>
            <p:cNvPr id="9182" name="Google Shape;9182;p89"/>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3" name="Google Shape;9183;p89"/>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4" name="Google Shape;9184;p89"/>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5" name="Google Shape;9185;p89"/>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86" name="Google Shape;9186;p89"/>
          <p:cNvGrpSpPr/>
          <p:nvPr/>
        </p:nvGrpSpPr>
        <p:grpSpPr>
          <a:xfrm>
            <a:off x="9733081" y="3511306"/>
            <a:ext cx="702630" cy="698973"/>
            <a:chOff x="685475" y="2318350"/>
            <a:chExt cx="297750" cy="296200"/>
          </a:xfrm>
        </p:grpSpPr>
        <p:sp>
          <p:nvSpPr>
            <p:cNvPr id="9187" name="Google Shape;9187;p89"/>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8" name="Google Shape;9188;p89"/>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9" name="Google Shape;9189;p89"/>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90" name="Google Shape;9190;p89"/>
          <p:cNvGrpSpPr/>
          <p:nvPr/>
        </p:nvGrpSpPr>
        <p:grpSpPr>
          <a:xfrm>
            <a:off x="14189398" y="2609719"/>
            <a:ext cx="619035" cy="696141"/>
            <a:chOff x="2523000" y="1954875"/>
            <a:chExt cx="262325" cy="295000"/>
          </a:xfrm>
        </p:grpSpPr>
        <p:sp>
          <p:nvSpPr>
            <p:cNvPr id="9191" name="Google Shape;9191;p8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2" name="Google Shape;9192;p8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93" name="Google Shape;9193;p89"/>
          <p:cNvGrpSpPr/>
          <p:nvPr/>
        </p:nvGrpSpPr>
        <p:grpSpPr>
          <a:xfrm>
            <a:off x="14147600" y="3512249"/>
            <a:ext cx="702630" cy="697085"/>
            <a:chOff x="2508825" y="2318350"/>
            <a:chExt cx="297750" cy="295400"/>
          </a:xfrm>
        </p:grpSpPr>
        <p:sp>
          <p:nvSpPr>
            <p:cNvPr id="9194" name="Google Shape;9194;p89"/>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5" name="Google Shape;9195;p89"/>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196" name="Google Shape;9196;p89"/>
          <p:cNvSpPr/>
          <p:nvPr/>
        </p:nvSpPr>
        <p:spPr>
          <a:xfrm>
            <a:off x="14149327" y="4394908"/>
            <a:ext cx="698914" cy="698855"/>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97" name="Google Shape;9197;p89"/>
          <p:cNvGrpSpPr/>
          <p:nvPr/>
        </p:nvGrpSpPr>
        <p:grpSpPr>
          <a:xfrm>
            <a:off x="11494746" y="5340356"/>
            <a:ext cx="695197" cy="697026"/>
            <a:chOff x="4321150" y="1946600"/>
            <a:chExt cx="294600" cy="295375"/>
          </a:xfrm>
        </p:grpSpPr>
        <p:sp>
          <p:nvSpPr>
            <p:cNvPr id="9198" name="Google Shape;9198;p89"/>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9" name="Google Shape;9199;p89"/>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0" name="Google Shape;9200;p89"/>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01" name="Google Shape;9201;p89"/>
          <p:cNvSpPr/>
          <p:nvPr/>
        </p:nvSpPr>
        <p:spPr>
          <a:xfrm>
            <a:off x="11488000" y="6340519"/>
            <a:ext cx="708235" cy="652485"/>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2" name="Google Shape;9202;p89"/>
          <p:cNvSpPr/>
          <p:nvPr/>
        </p:nvSpPr>
        <p:spPr>
          <a:xfrm>
            <a:off x="11488944" y="7216850"/>
            <a:ext cx="706347" cy="697026"/>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3" name="Google Shape;9203;p89"/>
          <p:cNvSpPr/>
          <p:nvPr/>
        </p:nvSpPr>
        <p:spPr>
          <a:xfrm>
            <a:off x="16040193" y="5342140"/>
            <a:ext cx="448008" cy="693309"/>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4" name="Google Shape;9204;p89"/>
          <p:cNvSpPr/>
          <p:nvPr/>
        </p:nvSpPr>
        <p:spPr>
          <a:xfrm>
            <a:off x="10620730" y="2608258"/>
            <a:ext cx="702571" cy="698914"/>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05" name="Google Shape;9205;p89"/>
          <p:cNvGrpSpPr/>
          <p:nvPr/>
        </p:nvGrpSpPr>
        <p:grpSpPr>
          <a:xfrm>
            <a:off x="10619842" y="3512249"/>
            <a:ext cx="704459" cy="697085"/>
            <a:chOff x="1049375" y="2318350"/>
            <a:chExt cx="298525" cy="295400"/>
          </a:xfrm>
        </p:grpSpPr>
        <p:sp>
          <p:nvSpPr>
            <p:cNvPr id="9206" name="Google Shape;9206;p89"/>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7" name="Google Shape;9207;p89"/>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8" name="Google Shape;9208;p89"/>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9" name="Google Shape;9209;p89"/>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0" name="Google Shape;9210;p89"/>
          <p:cNvGrpSpPr/>
          <p:nvPr/>
        </p:nvGrpSpPr>
        <p:grpSpPr>
          <a:xfrm>
            <a:off x="10620785" y="4393151"/>
            <a:ext cx="702571" cy="702571"/>
            <a:chOff x="1049375" y="2680675"/>
            <a:chExt cx="297725" cy="297725"/>
          </a:xfrm>
        </p:grpSpPr>
        <p:sp>
          <p:nvSpPr>
            <p:cNvPr id="9211" name="Google Shape;9211;p89"/>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2" name="Google Shape;9212;p89"/>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3" name="Google Shape;9213;p89"/>
          <p:cNvGrpSpPr/>
          <p:nvPr/>
        </p:nvGrpSpPr>
        <p:grpSpPr>
          <a:xfrm>
            <a:off x="15047689" y="2609247"/>
            <a:ext cx="697026" cy="697085"/>
            <a:chOff x="2872725" y="1954475"/>
            <a:chExt cx="295375" cy="295400"/>
          </a:xfrm>
        </p:grpSpPr>
        <p:sp>
          <p:nvSpPr>
            <p:cNvPr id="9214" name="Google Shape;9214;p89"/>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5" name="Google Shape;9215;p89"/>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6" name="Google Shape;9216;p89"/>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7" name="Google Shape;9217;p89"/>
          <p:cNvGrpSpPr/>
          <p:nvPr/>
        </p:nvGrpSpPr>
        <p:grpSpPr>
          <a:xfrm>
            <a:off x="15090431" y="3510391"/>
            <a:ext cx="611542" cy="700802"/>
            <a:chOff x="2890050" y="2318350"/>
            <a:chExt cx="259150" cy="296975"/>
          </a:xfrm>
        </p:grpSpPr>
        <p:sp>
          <p:nvSpPr>
            <p:cNvPr id="9218" name="Google Shape;9218;p89"/>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9" name="Google Shape;9219;p89"/>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20" name="Google Shape;9220;p89"/>
          <p:cNvSpPr/>
          <p:nvPr/>
        </p:nvSpPr>
        <p:spPr>
          <a:xfrm>
            <a:off x="15170187" y="4393964"/>
            <a:ext cx="451725" cy="70074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21" name="Google Shape;9221;p89"/>
          <p:cNvGrpSpPr/>
          <p:nvPr/>
        </p:nvGrpSpPr>
        <p:grpSpPr>
          <a:xfrm>
            <a:off x="12375464" y="5341300"/>
            <a:ext cx="695138" cy="695138"/>
            <a:chOff x="4685050" y="1945825"/>
            <a:chExt cx="294575" cy="294575"/>
          </a:xfrm>
        </p:grpSpPr>
        <p:sp>
          <p:nvSpPr>
            <p:cNvPr id="9222" name="Google Shape;9222;p89"/>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3" name="Google Shape;9223;p89"/>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4" name="Google Shape;9224;p89"/>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5" name="Google Shape;9225;p89"/>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6" name="Google Shape;9226;p89"/>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27" name="Google Shape;9227;p89"/>
          <p:cNvSpPr/>
          <p:nvPr/>
        </p:nvSpPr>
        <p:spPr>
          <a:xfrm>
            <a:off x="12374274" y="6319163"/>
            <a:ext cx="697026" cy="695197"/>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8" name="Google Shape;9228;p89"/>
          <p:cNvSpPr/>
          <p:nvPr/>
        </p:nvSpPr>
        <p:spPr>
          <a:xfrm>
            <a:off x="12416101" y="7214992"/>
            <a:ext cx="613371" cy="70074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29" name="Google Shape;9229;p89"/>
          <p:cNvGrpSpPr/>
          <p:nvPr/>
        </p:nvGrpSpPr>
        <p:grpSpPr>
          <a:xfrm>
            <a:off x="15916008" y="6319251"/>
            <a:ext cx="697026" cy="695197"/>
            <a:chOff x="6131900" y="2301825"/>
            <a:chExt cx="295375" cy="294600"/>
          </a:xfrm>
        </p:grpSpPr>
        <p:sp>
          <p:nvSpPr>
            <p:cNvPr id="9230" name="Google Shape;9230;p89"/>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1" name="Google Shape;9231;p89"/>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2" name="Google Shape;9232;p89"/>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3" name="Google Shape;9233;p89"/>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34" name="Google Shape;9234;p89"/>
          <p:cNvGrpSpPr/>
          <p:nvPr/>
        </p:nvGrpSpPr>
        <p:grpSpPr>
          <a:xfrm>
            <a:off x="11507993" y="2608332"/>
            <a:ext cx="702630" cy="698914"/>
            <a:chOff x="1412450" y="1954475"/>
            <a:chExt cx="297750" cy="296175"/>
          </a:xfrm>
        </p:grpSpPr>
        <p:sp>
          <p:nvSpPr>
            <p:cNvPr id="9235" name="Google Shape;9235;p8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6" name="Google Shape;9236;p8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37" name="Google Shape;9237;p89"/>
          <p:cNvSpPr/>
          <p:nvPr/>
        </p:nvSpPr>
        <p:spPr>
          <a:xfrm>
            <a:off x="11510692" y="3514964"/>
            <a:ext cx="697085" cy="69148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38" name="Google Shape;9238;p89"/>
          <p:cNvGrpSpPr/>
          <p:nvPr/>
        </p:nvGrpSpPr>
        <p:grpSpPr>
          <a:xfrm>
            <a:off x="11507993" y="4393387"/>
            <a:ext cx="702630" cy="702099"/>
            <a:chOff x="1413250" y="2680675"/>
            <a:chExt cx="297750" cy="297525"/>
          </a:xfrm>
        </p:grpSpPr>
        <p:sp>
          <p:nvSpPr>
            <p:cNvPr id="9239" name="Google Shape;9239;p8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0" name="Google Shape;9240;p8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1" name="Google Shape;9241;p8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2" name="Google Shape;9242;p8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43" name="Google Shape;9243;p89"/>
          <p:cNvSpPr/>
          <p:nvPr/>
        </p:nvSpPr>
        <p:spPr>
          <a:xfrm>
            <a:off x="16024714" y="2608287"/>
            <a:ext cx="540925" cy="69885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4" name="Google Shape;9244;p89"/>
          <p:cNvSpPr/>
          <p:nvPr/>
        </p:nvSpPr>
        <p:spPr>
          <a:xfrm>
            <a:off x="15928996" y="3512663"/>
            <a:ext cx="732364" cy="696082"/>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5" name="Google Shape;9245;p89"/>
          <p:cNvSpPr/>
          <p:nvPr/>
        </p:nvSpPr>
        <p:spPr>
          <a:xfrm>
            <a:off x="15943863" y="4394908"/>
            <a:ext cx="702630" cy="698855"/>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46" name="Google Shape;9246;p89"/>
          <p:cNvGrpSpPr/>
          <p:nvPr/>
        </p:nvGrpSpPr>
        <p:grpSpPr>
          <a:xfrm>
            <a:off x="13260813" y="5340621"/>
            <a:ext cx="700743" cy="696495"/>
            <a:chOff x="5045775" y="1946400"/>
            <a:chExt cx="296950" cy="295150"/>
          </a:xfrm>
        </p:grpSpPr>
        <p:sp>
          <p:nvSpPr>
            <p:cNvPr id="9247" name="Google Shape;9247;p89"/>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8" name="Google Shape;9248;p89"/>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49" name="Google Shape;9249;p89"/>
          <p:cNvGrpSpPr/>
          <p:nvPr/>
        </p:nvGrpSpPr>
        <p:grpSpPr>
          <a:xfrm>
            <a:off x="13258011" y="6358276"/>
            <a:ext cx="706347" cy="617147"/>
            <a:chOff x="5046550" y="2327025"/>
            <a:chExt cx="299325" cy="261525"/>
          </a:xfrm>
        </p:grpSpPr>
        <p:sp>
          <p:nvSpPr>
            <p:cNvPr id="9250" name="Google Shape;9250;p89"/>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1" name="Google Shape;9251;p89"/>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2" name="Google Shape;9252;p89"/>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53" name="Google Shape;9253;p89"/>
          <p:cNvSpPr/>
          <p:nvPr/>
        </p:nvSpPr>
        <p:spPr>
          <a:xfrm>
            <a:off x="13415732" y="7214992"/>
            <a:ext cx="390370" cy="70074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54" name="Google Shape;9254;p89"/>
          <p:cNvGrpSpPr/>
          <p:nvPr/>
        </p:nvGrpSpPr>
        <p:grpSpPr>
          <a:xfrm>
            <a:off x="15913208" y="7216952"/>
            <a:ext cx="702630" cy="697026"/>
            <a:chOff x="6167350" y="2672800"/>
            <a:chExt cx="297750" cy="295375"/>
          </a:xfrm>
        </p:grpSpPr>
        <p:sp>
          <p:nvSpPr>
            <p:cNvPr id="9255" name="Google Shape;9255;p89"/>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6" name="Google Shape;9256;p89"/>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7" name="Google Shape;9257;p89"/>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8" name="Google Shape;9258;p89"/>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9" name="Google Shape;9259;p89"/>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60" name="Google Shape;9260;p89"/>
          <p:cNvGrpSpPr/>
          <p:nvPr/>
        </p:nvGrpSpPr>
        <p:grpSpPr>
          <a:xfrm>
            <a:off x="12395201" y="2607418"/>
            <a:ext cx="695197" cy="700743"/>
            <a:chOff x="1777925" y="1953700"/>
            <a:chExt cx="294600" cy="296950"/>
          </a:xfrm>
        </p:grpSpPr>
        <p:sp>
          <p:nvSpPr>
            <p:cNvPr id="9261" name="Google Shape;9261;p89"/>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2" name="Google Shape;9262;p89"/>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3" name="Google Shape;9263;p89"/>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4" name="Google Shape;9264;p89"/>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65" name="Google Shape;9265;p89"/>
          <p:cNvGrpSpPr/>
          <p:nvPr/>
        </p:nvGrpSpPr>
        <p:grpSpPr>
          <a:xfrm>
            <a:off x="12426822" y="3513193"/>
            <a:ext cx="631954" cy="695197"/>
            <a:chOff x="1790525" y="2319150"/>
            <a:chExt cx="267800" cy="294600"/>
          </a:xfrm>
        </p:grpSpPr>
        <p:sp>
          <p:nvSpPr>
            <p:cNvPr id="9266" name="Google Shape;9266;p89"/>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7" name="Google Shape;9267;p89"/>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68" name="Google Shape;9268;p89"/>
          <p:cNvSpPr/>
          <p:nvPr/>
        </p:nvSpPr>
        <p:spPr>
          <a:xfrm>
            <a:off x="12392306" y="4393964"/>
            <a:ext cx="700802" cy="70074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69" name="Google Shape;9269;p89"/>
          <p:cNvGrpSpPr/>
          <p:nvPr/>
        </p:nvGrpSpPr>
        <p:grpSpPr>
          <a:xfrm>
            <a:off x="9732773" y="5340326"/>
            <a:ext cx="698914" cy="697085"/>
            <a:chOff x="3599700" y="1954475"/>
            <a:chExt cx="296175" cy="295400"/>
          </a:xfrm>
        </p:grpSpPr>
        <p:sp>
          <p:nvSpPr>
            <p:cNvPr id="9270" name="Google Shape;9270;p89"/>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1" name="Google Shape;9271;p89"/>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2" name="Google Shape;9272;p89"/>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73" name="Google Shape;9273;p89"/>
          <p:cNvGrpSpPr/>
          <p:nvPr/>
        </p:nvGrpSpPr>
        <p:grpSpPr>
          <a:xfrm>
            <a:off x="9734631" y="6319251"/>
            <a:ext cx="695197" cy="695197"/>
            <a:chOff x="3601275" y="2319150"/>
            <a:chExt cx="294600" cy="294600"/>
          </a:xfrm>
        </p:grpSpPr>
        <p:sp>
          <p:nvSpPr>
            <p:cNvPr id="9274" name="Google Shape;9274;p89"/>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5" name="Google Shape;9275;p89"/>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76" name="Google Shape;9276;p89"/>
          <p:cNvSpPr/>
          <p:nvPr/>
        </p:nvSpPr>
        <p:spPr>
          <a:xfrm>
            <a:off x="9733498" y="7216850"/>
            <a:ext cx="697085" cy="697026"/>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77" name="Google Shape;9277;p89"/>
          <p:cNvGrpSpPr/>
          <p:nvPr/>
        </p:nvGrpSpPr>
        <p:grpSpPr>
          <a:xfrm>
            <a:off x="14174038" y="5339441"/>
            <a:ext cx="656142" cy="698855"/>
            <a:chOff x="5421475" y="1945825"/>
            <a:chExt cx="278050" cy="296150"/>
          </a:xfrm>
        </p:grpSpPr>
        <p:sp>
          <p:nvSpPr>
            <p:cNvPr id="9278" name="Google Shape;9278;p89"/>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9" name="Google Shape;9279;p89"/>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0" name="Google Shape;9280;p89"/>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1" name="Google Shape;9281;p89"/>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2" name="Google Shape;9282;p89"/>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3" name="Google Shape;9283;p89"/>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4" name="Google Shape;9284;p89"/>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5" name="Google Shape;9285;p89"/>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86" name="Google Shape;9286;p89"/>
          <p:cNvSpPr/>
          <p:nvPr/>
        </p:nvSpPr>
        <p:spPr>
          <a:xfrm>
            <a:off x="14148652" y="6315447"/>
            <a:ext cx="706347" cy="702630"/>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87" name="Google Shape;9287;p89"/>
          <p:cNvGrpSpPr/>
          <p:nvPr/>
        </p:nvGrpSpPr>
        <p:grpSpPr>
          <a:xfrm>
            <a:off x="14151738" y="7340546"/>
            <a:ext cx="700743" cy="449837"/>
            <a:chOff x="5411225" y="2726350"/>
            <a:chExt cx="296950" cy="190625"/>
          </a:xfrm>
        </p:grpSpPr>
        <p:sp>
          <p:nvSpPr>
            <p:cNvPr id="9288" name="Google Shape;9288;p89"/>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9" name="Google Shape;9289;p89"/>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90" name="Google Shape;9290;p89"/>
          <p:cNvGrpSpPr/>
          <p:nvPr/>
        </p:nvGrpSpPr>
        <p:grpSpPr>
          <a:xfrm>
            <a:off x="12371808" y="8119093"/>
            <a:ext cx="702571" cy="652780"/>
            <a:chOff x="6524150" y="1938725"/>
            <a:chExt cx="297725" cy="276625"/>
          </a:xfrm>
        </p:grpSpPr>
        <p:sp>
          <p:nvSpPr>
            <p:cNvPr id="9291" name="Google Shape;9291;p89"/>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2" name="Google Shape;9292;p89"/>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3" name="Google Shape;9293;p89"/>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4" name="Google Shape;9294;p89"/>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95" name="Google Shape;9295;p89"/>
          <p:cNvGrpSpPr/>
          <p:nvPr/>
        </p:nvGrpSpPr>
        <p:grpSpPr>
          <a:xfrm>
            <a:off x="13262094" y="3512014"/>
            <a:ext cx="726759" cy="697557"/>
            <a:chOff x="2140225" y="2318650"/>
            <a:chExt cx="307975" cy="295600"/>
          </a:xfrm>
        </p:grpSpPr>
        <p:sp>
          <p:nvSpPr>
            <p:cNvPr id="9296" name="Google Shape;9296;p89"/>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7" name="Google Shape;9297;p89"/>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98" name="Google Shape;9298;p89"/>
          <p:cNvGrpSpPr/>
          <p:nvPr/>
        </p:nvGrpSpPr>
        <p:grpSpPr>
          <a:xfrm>
            <a:off x="13273214" y="4395010"/>
            <a:ext cx="704518" cy="698855"/>
            <a:chOff x="2139425" y="2682250"/>
            <a:chExt cx="298550" cy="296150"/>
          </a:xfrm>
        </p:grpSpPr>
        <p:sp>
          <p:nvSpPr>
            <p:cNvPr id="9299" name="Google Shape;9299;p89"/>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0" name="Google Shape;9300;p89"/>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1" name="Google Shape;9301;p89"/>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2" name="Google Shape;9302;p89"/>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03" name="Google Shape;9303;p89"/>
          <p:cNvGrpSpPr/>
          <p:nvPr/>
        </p:nvGrpSpPr>
        <p:grpSpPr>
          <a:xfrm>
            <a:off x="10602438" y="5423981"/>
            <a:ext cx="700802" cy="529775"/>
            <a:chOff x="3962775" y="1990700"/>
            <a:chExt cx="296975" cy="224500"/>
          </a:xfrm>
        </p:grpSpPr>
        <p:sp>
          <p:nvSpPr>
            <p:cNvPr id="9304" name="Google Shape;9304;p89"/>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5" name="Google Shape;9305;p89"/>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6" name="Google Shape;9306;p89"/>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7" name="Google Shape;9307;p89"/>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08" name="Google Shape;9308;p89"/>
          <p:cNvGrpSpPr/>
          <p:nvPr/>
        </p:nvGrpSpPr>
        <p:grpSpPr>
          <a:xfrm>
            <a:off x="10603382" y="6317393"/>
            <a:ext cx="698914" cy="698914"/>
            <a:chOff x="3963575" y="2317575"/>
            <a:chExt cx="296175" cy="296175"/>
          </a:xfrm>
        </p:grpSpPr>
        <p:sp>
          <p:nvSpPr>
            <p:cNvPr id="9309" name="Google Shape;9309;p89"/>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0" name="Google Shape;9310;p89"/>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1" name="Google Shape;9311;p89"/>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2" name="Google Shape;9312;p89"/>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3" name="Google Shape;9313;p89"/>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4" name="Google Shape;9314;p89"/>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5" name="Google Shape;9315;p89"/>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6" name="Google Shape;9316;p89"/>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7" name="Google Shape;9317;p89"/>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8" name="Google Shape;9318;p89"/>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9" name="Google Shape;9319;p89"/>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0" name="Google Shape;9320;p89"/>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1" name="Google Shape;9321;p89"/>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2" name="Google Shape;9322;p89"/>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3" name="Google Shape;9323;p89"/>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4" name="Google Shape;9324;p89"/>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25" name="Google Shape;9325;p89"/>
          <p:cNvGrpSpPr/>
          <p:nvPr/>
        </p:nvGrpSpPr>
        <p:grpSpPr>
          <a:xfrm>
            <a:off x="10603382" y="7216952"/>
            <a:ext cx="698914" cy="697026"/>
            <a:chOff x="3962775" y="2683025"/>
            <a:chExt cx="296175" cy="295375"/>
          </a:xfrm>
        </p:grpSpPr>
        <p:sp>
          <p:nvSpPr>
            <p:cNvPr id="9326" name="Google Shape;9326;p89"/>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7" name="Google Shape;9327;p89"/>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8" name="Google Shape;9328;p89"/>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29" name="Google Shape;9329;p89"/>
          <p:cNvSpPr/>
          <p:nvPr/>
        </p:nvSpPr>
        <p:spPr>
          <a:xfrm>
            <a:off x="15026549" y="5340282"/>
            <a:ext cx="708235" cy="697026"/>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30" name="Google Shape;9330;p89"/>
          <p:cNvGrpSpPr/>
          <p:nvPr/>
        </p:nvGrpSpPr>
        <p:grpSpPr>
          <a:xfrm>
            <a:off x="15032456" y="6318337"/>
            <a:ext cx="697026" cy="697026"/>
            <a:chOff x="5775900" y="2308125"/>
            <a:chExt cx="295375" cy="295375"/>
          </a:xfrm>
        </p:grpSpPr>
        <p:sp>
          <p:nvSpPr>
            <p:cNvPr id="9331" name="Google Shape;9331;p89"/>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2" name="Google Shape;9332;p89"/>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3" name="Google Shape;9333;p89"/>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4" name="Google Shape;9334;p89"/>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5" name="Google Shape;9335;p89"/>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36" name="Google Shape;9336;p89"/>
          <p:cNvGrpSpPr/>
          <p:nvPr/>
        </p:nvGrpSpPr>
        <p:grpSpPr>
          <a:xfrm>
            <a:off x="15074284" y="7216008"/>
            <a:ext cx="613371" cy="698914"/>
            <a:chOff x="5794025" y="2673575"/>
            <a:chExt cx="259925" cy="296175"/>
          </a:xfrm>
        </p:grpSpPr>
        <p:sp>
          <p:nvSpPr>
            <p:cNvPr id="9337" name="Google Shape;9337;p89"/>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8" name="Google Shape;9338;p89"/>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39" name="Google Shape;9339;p89"/>
          <p:cNvSpPr/>
          <p:nvPr/>
        </p:nvSpPr>
        <p:spPr>
          <a:xfrm>
            <a:off x="13275953" y="8158036"/>
            <a:ext cx="698914" cy="697026"/>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0" name="Google Shape;9340;p89"/>
          <p:cNvSpPr/>
          <p:nvPr/>
        </p:nvSpPr>
        <p:spPr>
          <a:xfrm>
            <a:off x="9735848" y="4394908"/>
            <a:ext cx="697026" cy="698855"/>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41" name="Google Shape;9341;p89"/>
          <p:cNvGrpSpPr/>
          <p:nvPr/>
        </p:nvGrpSpPr>
        <p:grpSpPr>
          <a:xfrm>
            <a:off x="13275073" y="2608332"/>
            <a:ext cx="700802" cy="698914"/>
            <a:chOff x="2141000" y="1954475"/>
            <a:chExt cx="296975" cy="296175"/>
          </a:xfrm>
        </p:grpSpPr>
        <p:sp>
          <p:nvSpPr>
            <p:cNvPr id="9342" name="Google Shape;9342;p89"/>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3" name="Google Shape;9343;p89"/>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4" name="Google Shape;9344;p89"/>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5" name="Google Shape;9345;p89"/>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49" name="Shape 9349"/>
        <p:cNvGrpSpPr/>
        <p:nvPr/>
      </p:nvGrpSpPr>
      <p:grpSpPr>
        <a:xfrm>
          <a:off x="0" y="0"/>
          <a:ext cx="0" cy="0"/>
          <a:chOff x="0" y="0"/>
          <a:chExt cx="0" cy="0"/>
        </a:xfrm>
      </p:grpSpPr>
      <p:sp>
        <p:nvSpPr>
          <p:cNvPr id="9350" name="Google Shape;9350;p90"/>
          <p:cNvSpPr txBox="1"/>
          <p:nvPr>
            <p:ph idx="4294967295" type="title"/>
          </p:nvPr>
        </p:nvSpPr>
        <p:spPr>
          <a:xfrm>
            <a:off x="1699350" y="1022025"/>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351" name="Google Shape;9351;p90"/>
          <p:cNvSpPr txBox="1"/>
          <p:nvPr>
            <p:ph idx="4294967295" type="title"/>
          </p:nvPr>
        </p:nvSpPr>
        <p:spPr>
          <a:xfrm>
            <a:off x="9716800" y="1022025"/>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352" name="Google Shape;9352;p90"/>
          <p:cNvGrpSpPr/>
          <p:nvPr/>
        </p:nvGrpSpPr>
        <p:grpSpPr>
          <a:xfrm>
            <a:off x="1765913" y="2613275"/>
            <a:ext cx="584884" cy="711481"/>
            <a:chOff x="-35830350" y="1912725"/>
            <a:chExt cx="241050" cy="293225"/>
          </a:xfrm>
        </p:grpSpPr>
        <p:sp>
          <p:nvSpPr>
            <p:cNvPr id="9353" name="Google Shape;9353;p9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4" name="Google Shape;9354;p9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55" name="Google Shape;9355;p90"/>
          <p:cNvGrpSpPr/>
          <p:nvPr/>
        </p:nvGrpSpPr>
        <p:grpSpPr>
          <a:xfrm>
            <a:off x="1702887" y="3532471"/>
            <a:ext cx="710935" cy="707174"/>
            <a:chOff x="-35854750" y="2272675"/>
            <a:chExt cx="293000" cy="291450"/>
          </a:xfrm>
        </p:grpSpPr>
        <p:sp>
          <p:nvSpPr>
            <p:cNvPr id="9356" name="Google Shape;9356;p9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7" name="Google Shape;9357;p9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8" name="Google Shape;9358;p9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59" name="Google Shape;9359;p90"/>
          <p:cNvGrpSpPr/>
          <p:nvPr/>
        </p:nvGrpSpPr>
        <p:grpSpPr>
          <a:xfrm>
            <a:off x="1701916" y="4441643"/>
            <a:ext cx="712876" cy="709115"/>
            <a:chOff x="-35853975" y="2631825"/>
            <a:chExt cx="293800" cy="292250"/>
          </a:xfrm>
        </p:grpSpPr>
        <p:sp>
          <p:nvSpPr>
            <p:cNvPr id="9360" name="Google Shape;9360;p9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1" name="Google Shape;9361;p9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2" name="Google Shape;9362;p9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3" name="Google Shape;9363;p9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4" name="Google Shape;9364;p9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65" name="Google Shape;9365;p90"/>
          <p:cNvGrpSpPr/>
          <p:nvPr/>
        </p:nvGrpSpPr>
        <p:grpSpPr>
          <a:xfrm>
            <a:off x="6179124" y="2615428"/>
            <a:ext cx="707174" cy="707174"/>
            <a:chOff x="-34032200" y="1916675"/>
            <a:chExt cx="291450" cy="291450"/>
          </a:xfrm>
        </p:grpSpPr>
        <p:sp>
          <p:nvSpPr>
            <p:cNvPr id="9366" name="Google Shape;9366;p9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7" name="Google Shape;9367;p9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8" name="Google Shape;9368;p9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9" name="Google Shape;9369;p9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70" name="Google Shape;9370;p90"/>
          <p:cNvSpPr/>
          <p:nvPr/>
        </p:nvSpPr>
        <p:spPr>
          <a:xfrm>
            <a:off x="6172028" y="3529832"/>
            <a:ext cx="709055" cy="71324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71" name="Google Shape;9371;p90"/>
          <p:cNvGrpSpPr/>
          <p:nvPr/>
        </p:nvGrpSpPr>
        <p:grpSpPr>
          <a:xfrm>
            <a:off x="6178184" y="4441642"/>
            <a:ext cx="709055" cy="709115"/>
            <a:chOff x="-34032200" y="2634975"/>
            <a:chExt cx="292225" cy="292250"/>
          </a:xfrm>
        </p:grpSpPr>
        <p:sp>
          <p:nvSpPr>
            <p:cNvPr id="9372" name="Google Shape;9372;p9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3" name="Google Shape;9373;p9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4" name="Google Shape;9374;p9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75" name="Google Shape;9375;p90"/>
          <p:cNvGrpSpPr/>
          <p:nvPr/>
        </p:nvGrpSpPr>
        <p:grpSpPr>
          <a:xfrm>
            <a:off x="3478973" y="5374139"/>
            <a:ext cx="716759" cy="709055"/>
            <a:chOff x="-32245875" y="1938725"/>
            <a:chExt cx="295400" cy="292225"/>
          </a:xfrm>
        </p:grpSpPr>
        <p:sp>
          <p:nvSpPr>
            <p:cNvPr id="9376" name="Google Shape;9376;p9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7" name="Google Shape;9377;p9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8" name="Google Shape;9378;p9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79" name="Google Shape;9379;p90"/>
          <p:cNvGrpSpPr/>
          <p:nvPr/>
        </p:nvGrpSpPr>
        <p:grpSpPr>
          <a:xfrm>
            <a:off x="3472300" y="6312936"/>
            <a:ext cx="730104" cy="704323"/>
            <a:chOff x="-32243500" y="2299850"/>
            <a:chExt cx="300900" cy="290275"/>
          </a:xfrm>
        </p:grpSpPr>
        <p:sp>
          <p:nvSpPr>
            <p:cNvPr id="9380" name="Google Shape;9380;p9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1" name="Google Shape;9381;p9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82" name="Google Shape;9382;p90"/>
          <p:cNvSpPr/>
          <p:nvPr/>
        </p:nvSpPr>
        <p:spPr>
          <a:xfrm>
            <a:off x="3475082" y="7233674"/>
            <a:ext cx="712876" cy="705233"/>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83" name="Google Shape;9383;p90"/>
          <p:cNvGrpSpPr/>
          <p:nvPr/>
        </p:nvGrpSpPr>
        <p:grpSpPr>
          <a:xfrm>
            <a:off x="2598864" y="2613518"/>
            <a:ext cx="709055" cy="710996"/>
            <a:chOff x="-35495600" y="1912725"/>
            <a:chExt cx="292225" cy="293025"/>
          </a:xfrm>
        </p:grpSpPr>
        <p:sp>
          <p:nvSpPr>
            <p:cNvPr id="9384" name="Google Shape;9384;p9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5" name="Google Shape;9385;p9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6" name="Google Shape;9386;p9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87" name="Google Shape;9387;p90"/>
          <p:cNvSpPr/>
          <p:nvPr/>
        </p:nvSpPr>
        <p:spPr>
          <a:xfrm>
            <a:off x="2590533" y="3531925"/>
            <a:ext cx="712876" cy="709055"/>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88" name="Google Shape;9388;p90"/>
          <p:cNvGrpSpPr/>
          <p:nvPr/>
        </p:nvGrpSpPr>
        <p:grpSpPr>
          <a:xfrm>
            <a:off x="2598864" y="4442613"/>
            <a:ext cx="709055" cy="707174"/>
            <a:chOff x="-35495600" y="2631825"/>
            <a:chExt cx="292225" cy="291450"/>
          </a:xfrm>
        </p:grpSpPr>
        <p:sp>
          <p:nvSpPr>
            <p:cNvPr id="9389" name="Google Shape;9389;p9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0" name="Google Shape;9390;p9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1" name="Google Shape;9391;p9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2" name="Google Shape;9392;p9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93" name="Google Shape;9393;p90"/>
          <p:cNvGrpSpPr/>
          <p:nvPr/>
        </p:nvGrpSpPr>
        <p:grpSpPr>
          <a:xfrm>
            <a:off x="7074161" y="2615428"/>
            <a:ext cx="707174" cy="707174"/>
            <a:chOff x="-33673825" y="1916675"/>
            <a:chExt cx="291450" cy="291450"/>
          </a:xfrm>
        </p:grpSpPr>
        <p:sp>
          <p:nvSpPr>
            <p:cNvPr id="9394" name="Google Shape;9394;p9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5" name="Google Shape;9395;p9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6" name="Google Shape;9396;p9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7" name="Google Shape;9397;p9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98" name="Google Shape;9398;p90"/>
          <p:cNvGrpSpPr/>
          <p:nvPr/>
        </p:nvGrpSpPr>
        <p:grpSpPr>
          <a:xfrm>
            <a:off x="7069399" y="3530590"/>
            <a:ext cx="716698" cy="710935"/>
            <a:chOff x="-33676975" y="2275050"/>
            <a:chExt cx="295375" cy="293000"/>
          </a:xfrm>
        </p:grpSpPr>
        <p:sp>
          <p:nvSpPr>
            <p:cNvPr id="9399" name="Google Shape;9399;p9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0" name="Google Shape;9400;p9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1" name="Google Shape;9401;p9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02" name="Google Shape;9402;p90"/>
          <p:cNvGrpSpPr/>
          <p:nvPr/>
        </p:nvGrpSpPr>
        <p:grpSpPr>
          <a:xfrm>
            <a:off x="7074161" y="4441187"/>
            <a:ext cx="707174" cy="710025"/>
            <a:chOff x="-33673825" y="2634975"/>
            <a:chExt cx="291450" cy="292625"/>
          </a:xfrm>
        </p:grpSpPr>
        <p:sp>
          <p:nvSpPr>
            <p:cNvPr id="9403" name="Google Shape;9403;p9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4" name="Google Shape;9404;p9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05" name="Google Shape;9405;p90"/>
          <p:cNvGrpSpPr/>
          <p:nvPr/>
        </p:nvGrpSpPr>
        <p:grpSpPr>
          <a:xfrm>
            <a:off x="4410177" y="5375018"/>
            <a:ext cx="659374" cy="707296"/>
            <a:chOff x="-31874100" y="1939525"/>
            <a:chExt cx="271750" cy="291500"/>
          </a:xfrm>
        </p:grpSpPr>
        <p:sp>
          <p:nvSpPr>
            <p:cNvPr id="9406" name="Google Shape;9406;p9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7" name="Google Shape;9407;p9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08" name="Google Shape;9408;p90"/>
          <p:cNvSpPr/>
          <p:nvPr/>
        </p:nvSpPr>
        <p:spPr>
          <a:xfrm>
            <a:off x="4422551" y="6311909"/>
            <a:ext cx="623100" cy="707174"/>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09" name="Google Shape;9409;p90"/>
          <p:cNvGrpSpPr/>
          <p:nvPr/>
        </p:nvGrpSpPr>
        <p:grpSpPr>
          <a:xfrm>
            <a:off x="4372902" y="7233061"/>
            <a:ext cx="733925" cy="705536"/>
            <a:chOff x="-31889075" y="2658950"/>
            <a:chExt cx="302475" cy="290775"/>
          </a:xfrm>
        </p:grpSpPr>
        <p:sp>
          <p:nvSpPr>
            <p:cNvPr id="9410" name="Google Shape;9410;p9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1" name="Google Shape;9411;p9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12" name="Google Shape;9412;p90"/>
          <p:cNvSpPr/>
          <p:nvPr/>
        </p:nvSpPr>
        <p:spPr>
          <a:xfrm>
            <a:off x="7949155" y="6310939"/>
            <a:ext cx="712876" cy="709115"/>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13" name="Google Shape;9413;p90"/>
          <p:cNvGrpSpPr/>
          <p:nvPr/>
        </p:nvGrpSpPr>
        <p:grpSpPr>
          <a:xfrm>
            <a:off x="3494841" y="2613518"/>
            <a:ext cx="709055" cy="710996"/>
            <a:chOff x="-35136450" y="1912725"/>
            <a:chExt cx="292225" cy="293025"/>
          </a:xfrm>
        </p:grpSpPr>
        <p:sp>
          <p:nvSpPr>
            <p:cNvPr id="9414" name="Google Shape;9414;p9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5" name="Google Shape;9415;p9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6" name="Google Shape;9416;p9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17" name="Google Shape;9417;p90"/>
          <p:cNvGrpSpPr/>
          <p:nvPr/>
        </p:nvGrpSpPr>
        <p:grpSpPr>
          <a:xfrm>
            <a:off x="3495781" y="3531955"/>
            <a:ext cx="707174" cy="708206"/>
            <a:chOff x="-35134875" y="2272675"/>
            <a:chExt cx="291450" cy="291875"/>
          </a:xfrm>
        </p:grpSpPr>
        <p:sp>
          <p:nvSpPr>
            <p:cNvPr id="9418" name="Google Shape;9418;p9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9" name="Google Shape;9419;p9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0" name="Google Shape;9420;p9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1" name="Google Shape;9421;p9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22" name="Google Shape;9422;p90"/>
          <p:cNvGrpSpPr/>
          <p:nvPr/>
        </p:nvGrpSpPr>
        <p:grpSpPr>
          <a:xfrm>
            <a:off x="3578916" y="4442613"/>
            <a:ext cx="540905" cy="707174"/>
            <a:chOff x="-35101800" y="2631050"/>
            <a:chExt cx="222925" cy="291450"/>
          </a:xfrm>
        </p:grpSpPr>
        <p:sp>
          <p:nvSpPr>
            <p:cNvPr id="9423" name="Google Shape;9423;p9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4" name="Google Shape;9424;p9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5" name="Google Shape;9425;p9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6" name="Google Shape;9426;p9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27" name="Google Shape;9427;p90"/>
          <p:cNvSpPr/>
          <p:nvPr/>
        </p:nvSpPr>
        <p:spPr>
          <a:xfrm>
            <a:off x="7964311" y="2614092"/>
            <a:ext cx="676541" cy="710511"/>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28" name="Google Shape;9428;p90"/>
          <p:cNvGrpSpPr/>
          <p:nvPr/>
        </p:nvGrpSpPr>
        <p:grpSpPr>
          <a:xfrm>
            <a:off x="7955019" y="3530590"/>
            <a:ext cx="707174" cy="710935"/>
            <a:chOff x="-33314675" y="2275050"/>
            <a:chExt cx="291450" cy="293000"/>
          </a:xfrm>
        </p:grpSpPr>
        <p:sp>
          <p:nvSpPr>
            <p:cNvPr id="9429" name="Google Shape;9429;p9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0" name="Google Shape;9430;p9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1" name="Google Shape;9431;p9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32" name="Google Shape;9432;p90"/>
          <p:cNvSpPr/>
          <p:nvPr/>
        </p:nvSpPr>
        <p:spPr>
          <a:xfrm>
            <a:off x="7946142" y="4440188"/>
            <a:ext cx="712876" cy="712937"/>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33" name="Google Shape;9433;p90"/>
          <p:cNvGrpSpPr/>
          <p:nvPr/>
        </p:nvGrpSpPr>
        <p:grpSpPr>
          <a:xfrm>
            <a:off x="5279403" y="5375109"/>
            <a:ext cx="707174" cy="707114"/>
            <a:chOff x="-31523625" y="1939525"/>
            <a:chExt cx="291450" cy="291425"/>
          </a:xfrm>
        </p:grpSpPr>
        <p:sp>
          <p:nvSpPr>
            <p:cNvPr id="9434" name="Google Shape;9434;p9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5" name="Google Shape;9435;p9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6" name="Google Shape;9436;p9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7" name="Google Shape;9437;p9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8" name="Google Shape;9438;p9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9" name="Google Shape;9439;p9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0" name="Google Shape;9440;p9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1" name="Google Shape;9441;p9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2" name="Google Shape;9442;p9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3" name="Google Shape;9443;p9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4" name="Google Shape;9444;p9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45" name="Google Shape;9445;p90"/>
          <p:cNvGrpSpPr/>
          <p:nvPr/>
        </p:nvGrpSpPr>
        <p:grpSpPr>
          <a:xfrm>
            <a:off x="5277492" y="6311510"/>
            <a:ext cx="710996" cy="707174"/>
            <a:chOff x="-31523625" y="2298675"/>
            <a:chExt cx="293025" cy="291450"/>
          </a:xfrm>
        </p:grpSpPr>
        <p:sp>
          <p:nvSpPr>
            <p:cNvPr id="9446" name="Google Shape;9446;p9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7" name="Google Shape;9447;p9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8" name="Google Shape;9448;p9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49" name="Google Shape;9449;p90"/>
          <p:cNvSpPr/>
          <p:nvPr/>
        </p:nvSpPr>
        <p:spPr>
          <a:xfrm>
            <a:off x="5267968" y="7229852"/>
            <a:ext cx="718639" cy="712876"/>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0" name="Google Shape;9450;p90"/>
          <p:cNvSpPr/>
          <p:nvPr/>
        </p:nvSpPr>
        <p:spPr>
          <a:xfrm>
            <a:off x="7951066" y="7232703"/>
            <a:ext cx="709055" cy="707174"/>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51" name="Google Shape;9451;p90"/>
          <p:cNvGrpSpPr/>
          <p:nvPr/>
        </p:nvGrpSpPr>
        <p:grpSpPr>
          <a:xfrm>
            <a:off x="4411867" y="2615459"/>
            <a:ext cx="663196" cy="707114"/>
            <a:chOff x="-34767825" y="1914325"/>
            <a:chExt cx="273325" cy="291425"/>
          </a:xfrm>
        </p:grpSpPr>
        <p:sp>
          <p:nvSpPr>
            <p:cNvPr id="9452" name="Google Shape;9452;p9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3" name="Google Shape;9453;p9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4" name="Google Shape;9454;p9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55" name="Google Shape;9455;p90"/>
          <p:cNvGrpSpPr/>
          <p:nvPr/>
        </p:nvGrpSpPr>
        <p:grpSpPr>
          <a:xfrm>
            <a:off x="4387027" y="3530560"/>
            <a:ext cx="712876" cy="710996"/>
            <a:chOff x="-34778075" y="2272675"/>
            <a:chExt cx="293800" cy="293025"/>
          </a:xfrm>
        </p:grpSpPr>
        <p:sp>
          <p:nvSpPr>
            <p:cNvPr id="9456" name="Google Shape;9456;p9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7" name="Google Shape;9457;p9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8" name="Google Shape;9458;p9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59" name="Google Shape;9459;p90"/>
          <p:cNvGrpSpPr/>
          <p:nvPr/>
        </p:nvGrpSpPr>
        <p:grpSpPr>
          <a:xfrm>
            <a:off x="4389878" y="4442613"/>
            <a:ext cx="707174" cy="707174"/>
            <a:chOff x="-34776500" y="2631825"/>
            <a:chExt cx="291450" cy="291450"/>
          </a:xfrm>
        </p:grpSpPr>
        <p:sp>
          <p:nvSpPr>
            <p:cNvPr id="9460" name="Google Shape;9460;p9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1" name="Google Shape;9461;p9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2" name="Google Shape;9462;p9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63" name="Google Shape;9463;p90"/>
          <p:cNvGrpSpPr/>
          <p:nvPr/>
        </p:nvGrpSpPr>
        <p:grpSpPr>
          <a:xfrm>
            <a:off x="1707256" y="5370321"/>
            <a:ext cx="709055" cy="716698"/>
            <a:chOff x="-32956300" y="1915900"/>
            <a:chExt cx="292225" cy="295375"/>
          </a:xfrm>
        </p:grpSpPr>
        <p:sp>
          <p:nvSpPr>
            <p:cNvPr id="9464" name="Google Shape;9464;p9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5" name="Google Shape;9465;p9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66" name="Google Shape;9466;p90"/>
          <p:cNvSpPr/>
          <p:nvPr/>
        </p:nvSpPr>
        <p:spPr>
          <a:xfrm>
            <a:off x="1701295" y="6311940"/>
            <a:ext cx="709055" cy="707114"/>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7" name="Google Shape;9467;p90"/>
          <p:cNvSpPr/>
          <p:nvPr/>
        </p:nvSpPr>
        <p:spPr>
          <a:xfrm>
            <a:off x="1700324" y="7231733"/>
            <a:ext cx="710996" cy="709115"/>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68" name="Google Shape;9468;p90"/>
          <p:cNvGrpSpPr/>
          <p:nvPr/>
        </p:nvGrpSpPr>
        <p:grpSpPr>
          <a:xfrm>
            <a:off x="6162203" y="5375109"/>
            <a:ext cx="712876" cy="707114"/>
            <a:chOff x="-31166825" y="1939525"/>
            <a:chExt cx="293800" cy="291425"/>
          </a:xfrm>
        </p:grpSpPr>
        <p:sp>
          <p:nvSpPr>
            <p:cNvPr id="9469" name="Google Shape;9469;p9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0" name="Google Shape;9470;p9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1" name="Google Shape;9471;p9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2" name="Google Shape;9472;p9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3" name="Google Shape;9473;p9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4" name="Google Shape;9474;p9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5" name="Google Shape;9475;p9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6" name="Google Shape;9476;p9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7" name="Google Shape;9477;p9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8" name="Google Shape;9478;p9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9" name="Google Shape;9479;p9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0" name="Google Shape;9480;p90"/>
          <p:cNvGrpSpPr/>
          <p:nvPr/>
        </p:nvGrpSpPr>
        <p:grpSpPr>
          <a:xfrm>
            <a:off x="6164113" y="6310965"/>
            <a:ext cx="709055" cy="708266"/>
            <a:chOff x="-31165250" y="2298675"/>
            <a:chExt cx="292225" cy="291900"/>
          </a:xfrm>
        </p:grpSpPr>
        <p:sp>
          <p:nvSpPr>
            <p:cNvPr id="9481" name="Google Shape;9481;p9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2" name="Google Shape;9482;p9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3" name="Google Shape;9483;p9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4" name="Google Shape;9484;p90"/>
          <p:cNvGrpSpPr/>
          <p:nvPr/>
        </p:nvGrpSpPr>
        <p:grpSpPr>
          <a:xfrm>
            <a:off x="6165084" y="7232273"/>
            <a:ext cx="707114" cy="707114"/>
            <a:chOff x="-31164450" y="2657050"/>
            <a:chExt cx="291425" cy="291425"/>
          </a:xfrm>
        </p:grpSpPr>
        <p:sp>
          <p:nvSpPr>
            <p:cNvPr id="9485" name="Google Shape;9485;p9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6" name="Google Shape;9486;p9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7" name="Google Shape;9487;p9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8" name="Google Shape;9488;p9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89" name="Google Shape;9489;p90"/>
          <p:cNvSpPr/>
          <p:nvPr/>
        </p:nvSpPr>
        <p:spPr>
          <a:xfrm>
            <a:off x="4377934" y="8073715"/>
            <a:ext cx="710996" cy="705233"/>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90" name="Google Shape;9490;p90"/>
          <p:cNvGrpSpPr/>
          <p:nvPr/>
        </p:nvGrpSpPr>
        <p:grpSpPr>
          <a:xfrm>
            <a:off x="5265975" y="2614731"/>
            <a:ext cx="716698" cy="708569"/>
            <a:chOff x="-34421275" y="1912725"/>
            <a:chExt cx="295375" cy="292025"/>
          </a:xfrm>
        </p:grpSpPr>
        <p:sp>
          <p:nvSpPr>
            <p:cNvPr id="9491" name="Google Shape;9491;p9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2" name="Google Shape;9492;p9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93" name="Google Shape;9493;p90"/>
          <p:cNvGrpSpPr/>
          <p:nvPr/>
        </p:nvGrpSpPr>
        <p:grpSpPr>
          <a:xfrm>
            <a:off x="5264063" y="3530560"/>
            <a:ext cx="720519" cy="710996"/>
            <a:chOff x="-34418125" y="2271100"/>
            <a:chExt cx="296950" cy="293025"/>
          </a:xfrm>
        </p:grpSpPr>
        <p:sp>
          <p:nvSpPr>
            <p:cNvPr id="9494" name="Google Shape;9494;p9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5" name="Google Shape;9495;p9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6" name="Google Shape;9496;p9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7" name="Google Shape;9497;p9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8" name="Google Shape;9498;p9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99" name="Google Shape;9499;p90"/>
          <p:cNvGrpSpPr/>
          <p:nvPr/>
        </p:nvGrpSpPr>
        <p:grpSpPr>
          <a:xfrm>
            <a:off x="5265975" y="4442613"/>
            <a:ext cx="716698" cy="707174"/>
            <a:chOff x="-34421275" y="2631050"/>
            <a:chExt cx="295375" cy="291450"/>
          </a:xfrm>
        </p:grpSpPr>
        <p:sp>
          <p:nvSpPr>
            <p:cNvPr id="9500" name="Google Shape;9500;p9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1" name="Google Shape;9501;p9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2" name="Google Shape;9502;p9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3" name="Google Shape;9503;p9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504" name="Google Shape;9504;p90"/>
          <p:cNvSpPr/>
          <p:nvPr/>
        </p:nvSpPr>
        <p:spPr>
          <a:xfrm>
            <a:off x="2598308" y="5374475"/>
            <a:ext cx="707174" cy="709055"/>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5" name="Google Shape;9505;p90"/>
          <p:cNvSpPr/>
          <p:nvPr/>
        </p:nvSpPr>
        <p:spPr>
          <a:xfrm>
            <a:off x="2598308" y="6311940"/>
            <a:ext cx="707174" cy="707114"/>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6" name="Google Shape;9506;p90"/>
          <p:cNvSpPr/>
          <p:nvPr/>
        </p:nvSpPr>
        <p:spPr>
          <a:xfrm>
            <a:off x="2580169" y="7232006"/>
            <a:ext cx="743449" cy="708569"/>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507" name="Google Shape;9507;p90"/>
          <p:cNvGrpSpPr/>
          <p:nvPr/>
        </p:nvGrpSpPr>
        <p:grpSpPr>
          <a:xfrm>
            <a:off x="7075240" y="5376050"/>
            <a:ext cx="707174" cy="705233"/>
            <a:chOff x="-30805300" y="1938725"/>
            <a:chExt cx="291450" cy="290650"/>
          </a:xfrm>
        </p:grpSpPr>
        <p:sp>
          <p:nvSpPr>
            <p:cNvPr id="9508" name="Google Shape;9508;p9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9" name="Google Shape;9509;p9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0" name="Google Shape;9510;p90"/>
          <p:cNvGrpSpPr/>
          <p:nvPr/>
        </p:nvGrpSpPr>
        <p:grpSpPr>
          <a:xfrm>
            <a:off x="7076210" y="6311905"/>
            <a:ext cx="705233" cy="706386"/>
            <a:chOff x="-30805300" y="2298675"/>
            <a:chExt cx="290650" cy="291125"/>
          </a:xfrm>
        </p:grpSpPr>
        <p:sp>
          <p:nvSpPr>
            <p:cNvPr id="9511" name="Google Shape;9511;p9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2" name="Google Shape;9512;p9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3" name="Google Shape;9513;p9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4" name="Google Shape;9514;p9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5" name="Google Shape;9515;p90"/>
          <p:cNvGrpSpPr/>
          <p:nvPr/>
        </p:nvGrpSpPr>
        <p:grpSpPr>
          <a:xfrm>
            <a:off x="7075270" y="7232273"/>
            <a:ext cx="707114" cy="707114"/>
            <a:chOff x="-30806075" y="2657050"/>
            <a:chExt cx="291425" cy="291425"/>
          </a:xfrm>
        </p:grpSpPr>
        <p:sp>
          <p:nvSpPr>
            <p:cNvPr id="9516" name="Google Shape;9516;p9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7" name="Google Shape;9517;p9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8" name="Google Shape;9518;p9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9" name="Google Shape;9519;p90"/>
          <p:cNvGrpSpPr/>
          <p:nvPr/>
        </p:nvGrpSpPr>
        <p:grpSpPr>
          <a:xfrm>
            <a:off x="5279362" y="8147887"/>
            <a:ext cx="707114" cy="707114"/>
            <a:chOff x="-30064925" y="2332550"/>
            <a:chExt cx="291425" cy="291425"/>
          </a:xfrm>
        </p:grpSpPr>
        <p:sp>
          <p:nvSpPr>
            <p:cNvPr id="9520" name="Google Shape;9520;p9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1" name="Google Shape;9521;p9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2" name="Google Shape;9522;p9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23" name="Google Shape;9523;p90"/>
          <p:cNvGrpSpPr/>
          <p:nvPr/>
        </p:nvGrpSpPr>
        <p:grpSpPr>
          <a:xfrm>
            <a:off x="7966135" y="5366886"/>
            <a:ext cx="697709" cy="695758"/>
            <a:chOff x="2821450" y="2957850"/>
            <a:chExt cx="259275" cy="258550"/>
          </a:xfrm>
        </p:grpSpPr>
        <p:sp>
          <p:nvSpPr>
            <p:cNvPr id="9524" name="Google Shape;9524;p9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5" name="Google Shape;9525;p9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6" name="Google Shape;9526;p9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527" name="Google Shape;9527;p90"/>
          <p:cNvGrpSpPr/>
          <p:nvPr/>
        </p:nvGrpSpPr>
        <p:grpSpPr>
          <a:xfrm>
            <a:off x="9716201" y="2608923"/>
            <a:ext cx="722180" cy="722180"/>
            <a:chOff x="-57970450" y="1903275"/>
            <a:chExt cx="318225" cy="318225"/>
          </a:xfrm>
        </p:grpSpPr>
        <p:sp>
          <p:nvSpPr>
            <p:cNvPr id="9528" name="Google Shape;9528;p9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9" name="Google Shape;9529;p9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0" name="Google Shape;9530;p9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1" name="Google Shape;9531;p9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32" name="Google Shape;9532;p90"/>
          <p:cNvGrpSpPr/>
          <p:nvPr/>
        </p:nvGrpSpPr>
        <p:grpSpPr>
          <a:xfrm>
            <a:off x="9760000" y="3560836"/>
            <a:ext cx="634581" cy="718606"/>
            <a:chOff x="-57950750" y="2296300"/>
            <a:chExt cx="279625" cy="316650"/>
          </a:xfrm>
        </p:grpSpPr>
        <p:sp>
          <p:nvSpPr>
            <p:cNvPr id="9533" name="Google Shape;9533;p9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4" name="Google Shape;9534;p9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5" name="Google Shape;9535;p9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6" name="Google Shape;9536;p9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37" name="Google Shape;9537;p90"/>
          <p:cNvGrpSpPr/>
          <p:nvPr/>
        </p:nvGrpSpPr>
        <p:grpSpPr>
          <a:xfrm>
            <a:off x="9716428" y="4464188"/>
            <a:ext cx="721726" cy="720421"/>
            <a:chOff x="-57969675" y="2687750"/>
            <a:chExt cx="318025" cy="317450"/>
          </a:xfrm>
        </p:grpSpPr>
        <p:sp>
          <p:nvSpPr>
            <p:cNvPr id="9538" name="Google Shape;9538;p9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9" name="Google Shape;9539;p9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0" name="Google Shape;9540;p9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1" name="Google Shape;9541;p9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42" name="Google Shape;9542;p90"/>
          <p:cNvGrpSpPr/>
          <p:nvPr/>
        </p:nvGrpSpPr>
        <p:grpSpPr>
          <a:xfrm>
            <a:off x="14134794" y="2608923"/>
            <a:ext cx="727570" cy="722180"/>
            <a:chOff x="-56012425" y="1903275"/>
            <a:chExt cx="320600" cy="318225"/>
          </a:xfrm>
        </p:grpSpPr>
        <p:sp>
          <p:nvSpPr>
            <p:cNvPr id="9543" name="Google Shape;9543;p9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4" name="Google Shape;9544;p9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45" name="Google Shape;9545;p90"/>
          <p:cNvGrpSpPr/>
          <p:nvPr/>
        </p:nvGrpSpPr>
        <p:grpSpPr>
          <a:xfrm>
            <a:off x="14136581" y="3557262"/>
            <a:ext cx="723995" cy="723995"/>
            <a:chOff x="-56010850" y="2294725"/>
            <a:chExt cx="319025" cy="319025"/>
          </a:xfrm>
        </p:grpSpPr>
        <p:sp>
          <p:nvSpPr>
            <p:cNvPr id="9546" name="Google Shape;9546;p9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7" name="Google Shape;9547;p9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8" name="Google Shape;9548;p9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9" name="Google Shape;9549;p9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50" name="Google Shape;9550;p90"/>
          <p:cNvGrpSpPr/>
          <p:nvPr/>
        </p:nvGrpSpPr>
        <p:grpSpPr>
          <a:xfrm>
            <a:off x="14136609" y="4462430"/>
            <a:ext cx="723939" cy="722180"/>
            <a:chOff x="-56010050" y="2686975"/>
            <a:chExt cx="319000" cy="318225"/>
          </a:xfrm>
        </p:grpSpPr>
        <p:sp>
          <p:nvSpPr>
            <p:cNvPr id="9551" name="Google Shape;9551;p9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2" name="Google Shape;9552;p9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3" name="Google Shape;9553;p9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4" name="Google Shape;9554;p9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55" name="Google Shape;9555;p90"/>
          <p:cNvGrpSpPr/>
          <p:nvPr/>
        </p:nvGrpSpPr>
        <p:grpSpPr>
          <a:xfrm>
            <a:off x="11507601" y="5368247"/>
            <a:ext cx="723995" cy="722180"/>
            <a:chOff x="-54081175" y="1903275"/>
            <a:chExt cx="319025" cy="318225"/>
          </a:xfrm>
        </p:grpSpPr>
        <p:sp>
          <p:nvSpPr>
            <p:cNvPr id="9556" name="Google Shape;9556;p9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7" name="Google Shape;9557;p9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58" name="Google Shape;9558;p90"/>
          <p:cNvGrpSpPr/>
          <p:nvPr/>
        </p:nvGrpSpPr>
        <p:grpSpPr>
          <a:xfrm>
            <a:off x="11552308" y="6275174"/>
            <a:ext cx="634581" cy="720421"/>
            <a:chOff x="-54063050" y="2296300"/>
            <a:chExt cx="279625" cy="317450"/>
          </a:xfrm>
        </p:grpSpPr>
        <p:sp>
          <p:nvSpPr>
            <p:cNvPr id="9559" name="Google Shape;9559;p9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0" name="Google Shape;9560;p9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1" name="Google Shape;9561;p9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2" name="Google Shape;9562;p9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63" name="Google Shape;9563;p90"/>
          <p:cNvGrpSpPr/>
          <p:nvPr/>
        </p:nvGrpSpPr>
        <p:grpSpPr>
          <a:xfrm>
            <a:off x="11552309" y="7203298"/>
            <a:ext cx="634581" cy="722066"/>
            <a:chOff x="-54061475" y="2685450"/>
            <a:chExt cx="279625" cy="318175"/>
          </a:xfrm>
        </p:grpSpPr>
        <p:sp>
          <p:nvSpPr>
            <p:cNvPr id="9564" name="Google Shape;9564;p9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5" name="Google Shape;9565;p9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6" name="Google Shape;9566;p9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7" name="Google Shape;9567;p9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68" name="Google Shape;9568;p90"/>
          <p:cNvGrpSpPr/>
          <p:nvPr/>
        </p:nvGrpSpPr>
        <p:grpSpPr>
          <a:xfrm>
            <a:off x="16059379" y="5387934"/>
            <a:ext cx="550556" cy="723939"/>
            <a:chOff x="-52074300" y="1911950"/>
            <a:chExt cx="242600" cy="319000"/>
          </a:xfrm>
        </p:grpSpPr>
        <p:sp>
          <p:nvSpPr>
            <p:cNvPr id="9569" name="Google Shape;9569;p9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0" name="Google Shape;9570;p9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1" name="Google Shape;9571;p9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2" name="Google Shape;9572;p9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73" name="Google Shape;9573;p90"/>
          <p:cNvGrpSpPr/>
          <p:nvPr/>
        </p:nvGrpSpPr>
        <p:grpSpPr>
          <a:xfrm>
            <a:off x="10575377" y="2610738"/>
            <a:ext cx="723995" cy="722180"/>
            <a:chOff x="-57578225" y="1904075"/>
            <a:chExt cx="319025" cy="318225"/>
          </a:xfrm>
        </p:grpSpPr>
        <p:sp>
          <p:nvSpPr>
            <p:cNvPr id="9574" name="Google Shape;9574;p9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5" name="Google Shape;9575;p9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6" name="Google Shape;9576;p9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7" name="Google Shape;9577;p9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78" name="Google Shape;9578;p90"/>
          <p:cNvGrpSpPr/>
          <p:nvPr/>
        </p:nvGrpSpPr>
        <p:grpSpPr>
          <a:xfrm>
            <a:off x="10620084" y="3557262"/>
            <a:ext cx="634581" cy="722180"/>
            <a:chOff x="-57558525" y="2294725"/>
            <a:chExt cx="279625" cy="318225"/>
          </a:xfrm>
        </p:grpSpPr>
        <p:sp>
          <p:nvSpPr>
            <p:cNvPr id="9579" name="Google Shape;9579;p9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0" name="Google Shape;9580;p9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1" name="Google Shape;9581;p9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2" name="Google Shape;9582;p9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3" name="Google Shape;9583;p9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84" name="Google Shape;9584;p90"/>
          <p:cNvGrpSpPr/>
          <p:nvPr/>
        </p:nvGrpSpPr>
        <p:grpSpPr>
          <a:xfrm>
            <a:off x="10571803" y="4462430"/>
            <a:ext cx="731144" cy="723939"/>
            <a:chOff x="-57579800" y="2686975"/>
            <a:chExt cx="322175" cy="319000"/>
          </a:xfrm>
        </p:grpSpPr>
        <p:sp>
          <p:nvSpPr>
            <p:cNvPr id="9585" name="Google Shape;9585;p9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6" name="Google Shape;9586;p9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87" name="Google Shape;9587;p90"/>
          <p:cNvGrpSpPr/>
          <p:nvPr/>
        </p:nvGrpSpPr>
        <p:grpSpPr>
          <a:xfrm>
            <a:off x="15021363" y="3557262"/>
            <a:ext cx="734718" cy="722180"/>
            <a:chOff x="-55620975" y="2294725"/>
            <a:chExt cx="323750" cy="318225"/>
          </a:xfrm>
        </p:grpSpPr>
        <p:sp>
          <p:nvSpPr>
            <p:cNvPr id="9588" name="Google Shape;9588;p9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9" name="Google Shape;9589;p9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0" name="Google Shape;9590;p9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1" name="Google Shape;9591;p9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2" name="Google Shape;9592;p9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3" name="Google Shape;9593;p9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94" name="Google Shape;9594;p90"/>
          <p:cNvGrpSpPr/>
          <p:nvPr/>
        </p:nvGrpSpPr>
        <p:grpSpPr>
          <a:xfrm>
            <a:off x="15025845" y="4462259"/>
            <a:ext cx="725754" cy="722350"/>
            <a:chOff x="-55620175" y="2686900"/>
            <a:chExt cx="319800" cy="318300"/>
          </a:xfrm>
        </p:grpSpPr>
        <p:sp>
          <p:nvSpPr>
            <p:cNvPr id="9595" name="Google Shape;9595;p9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6" name="Google Shape;9596;p9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7" name="Google Shape;9597;p9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8" name="Google Shape;9598;p9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99" name="Google Shape;9599;p90"/>
          <p:cNvGrpSpPr/>
          <p:nvPr/>
        </p:nvGrpSpPr>
        <p:grpSpPr>
          <a:xfrm>
            <a:off x="12397773" y="5368247"/>
            <a:ext cx="723939" cy="722180"/>
            <a:chOff x="-53690500" y="1903275"/>
            <a:chExt cx="319000" cy="318225"/>
          </a:xfrm>
        </p:grpSpPr>
        <p:sp>
          <p:nvSpPr>
            <p:cNvPr id="9600" name="Google Shape;9600;p9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1" name="Google Shape;9601;p9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2" name="Google Shape;9602;p9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3" name="Google Shape;9603;p9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04" name="Google Shape;9604;p90"/>
          <p:cNvGrpSpPr/>
          <p:nvPr/>
        </p:nvGrpSpPr>
        <p:grpSpPr>
          <a:xfrm>
            <a:off x="12442452" y="6275174"/>
            <a:ext cx="634581" cy="718606"/>
            <a:chOff x="-53670800" y="2296300"/>
            <a:chExt cx="279625" cy="316650"/>
          </a:xfrm>
        </p:grpSpPr>
        <p:sp>
          <p:nvSpPr>
            <p:cNvPr id="9605" name="Google Shape;9605;p9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6" name="Google Shape;9606;p9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7" name="Google Shape;9607;p9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8" name="Google Shape;9608;p9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09" name="Google Shape;9609;p90"/>
          <p:cNvGrpSpPr/>
          <p:nvPr/>
        </p:nvGrpSpPr>
        <p:grpSpPr>
          <a:xfrm>
            <a:off x="12397773" y="7205851"/>
            <a:ext cx="723939" cy="723088"/>
            <a:chOff x="-53690500" y="2686575"/>
            <a:chExt cx="319000" cy="318625"/>
          </a:xfrm>
        </p:grpSpPr>
        <p:sp>
          <p:nvSpPr>
            <p:cNvPr id="9610" name="Google Shape;9610;p9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1" name="Google Shape;9611;p9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2" name="Google Shape;9612;p9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3" name="Google Shape;9613;p9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14" name="Google Shape;9614;p90"/>
          <p:cNvGrpSpPr/>
          <p:nvPr/>
        </p:nvGrpSpPr>
        <p:grpSpPr>
          <a:xfrm>
            <a:off x="16017339" y="6291570"/>
            <a:ext cx="634638" cy="721896"/>
            <a:chOff x="-52092425" y="2303525"/>
            <a:chExt cx="279650" cy="318100"/>
          </a:xfrm>
        </p:grpSpPr>
        <p:sp>
          <p:nvSpPr>
            <p:cNvPr id="9615" name="Google Shape;9615;p9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6" name="Google Shape;9616;p9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7" name="Google Shape;9617;p9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8" name="Google Shape;9618;p9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9" name="Google Shape;9619;p9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20" name="Google Shape;9620;p90"/>
          <p:cNvGrpSpPr/>
          <p:nvPr/>
        </p:nvGrpSpPr>
        <p:grpSpPr>
          <a:xfrm>
            <a:off x="11455455" y="2612497"/>
            <a:ext cx="727513" cy="722180"/>
            <a:chOff x="-57189125" y="1904850"/>
            <a:chExt cx="320575" cy="318225"/>
          </a:xfrm>
        </p:grpSpPr>
        <p:sp>
          <p:nvSpPr>
            <p:cNvPr id="9621" name="Google Shape;9621;p9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2" name="Google Shape;9622;p9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3" name="Google Shape;9623;p9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4" name="Google Shape;9624;p9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5" name="Google Shape;9625;p9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26" name="Google Shape;9626;p90"/>
          <p:cNvGrpSpPr/>
          <p:nvPr/>
        </p:nvGrpSpPr>
        <p:grpSpPr>
          <a:xfrm>
            <a:off x="11457242" y="3601969"/>
            <a:ext cx="723939" cy="632822"/>
            <a:chOff x="-57187550" y="2314425"/>
            <a:chExt cx="319000" cy="278850"/>
          </a:xfrm>
        </p:grpSpPr>
        <p:sp>
          <p:nvSpPr>
            <p:cNvPr id="9627" name="Google Shape;9627;p9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8" name="Google Shape;9628;p9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9" name="Google Shape;9629;p9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0" name="Google Shape;9630;p9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31" name="Google Shape;9631;p90"/>
          <p:cNvGrpSpPr/>
          <p:nvPr/>
        </p:nvGrpSpPr>
        <p:grpSpPr>
          <a:xfrm>
            <a:off x="11491170" y="4461068"/>
            <a:ext cx="656084" cy="723541"/>
            <a:chOff x="-57172600" y="2686375"/>
            <a:chExt cx="289100" cy="318825"/>
          </a:xfrm>
        </p:grpSpPr>
        <p:sp>
          <p:nvSpPr>
            <p:cNvPr id="9632" name="Google Shape;9632;p9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3" name="Google Shape;9633;p9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34" name="Google Shape;9634;p90"/>
          <p:cNvGrpSpPr/>
          <p:nvPr/>
        </p:nvGrpSpPr>
        <p:grpSpPr>
          <a:xfrm>
            <a:off x="15916868" y="2608923"/>
            <a:ext cx="722180" cy="718606"/>
            <a:chOff x="-55225575" y="1903275"/>
            <a:chExt cx="318225" cy="316650"/>
          </a:xfrm>
        </p:grpSpPr>
        <p:sp>
          <p:nvSpPr>
            <p:cNvPr id="9635" name="Google Shape;9635;p9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6" name="Google Shape;9636;p9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7" name="Google Shape;9637;p9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8" name="Google Shape;9638;p9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9" name="Google Shape;9639;p9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40" name="Google Shape;9640;p90"/>
          <p:cNvGrpSpPr/>
          <p:nvPr/>
        </p:nvGrpSpPr>
        <p:grpSpPr>
          <a:xfrm>
            <a:off x="15939222" y="3560836"/>
            <a:ext cx="677473" cy="718606"/>
            <a:chOff x="-55217700" y="2296300"/>
            <a:chExt cx="298525" cy="316650"/>
          </a:xfrm>
        </p:grpSpPr>
        <p:sp>
          <p:nvSpPr>
            <p:cNvPr id="9641" name="Google Shape;9641;p9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2" name="Google Shape;9642;p9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3" name="Google Shape;9643;p9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4" name="Google Shape;9644;p9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45" name="Google Shape;9645;p90"/>
          <p:cNvGrpSpPr/>
          <p:nvPr/>
        </p:nvGrpSpPr>
        <p:grpSpPr>
          <a:xfrm>
            <a:off x="15915081" y="4466004"/>
            <a:ext cx="725754" cy="718606"/>
            <a:chOff x="-55229525" y="2688550"/>
            <a:chExt cx="319800" cy="316650"/>
          </a:xfrm>
        </p:grpSpPr>
        <p:sp>
          <p:nvSpPr>
            <p:cNvPr id="9646" name="Google Shape;9646;p9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7" name="Google Shape;9647;p9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8" name="Google Shape;9648;p9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9" name="Google Shape;9649;p9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50" name="Google Shape;9650;p90"/>
          <p:cNvGrpSpPr/>
          <p:nvPr/>
        </p:nvGrpSpPr>
        <p:grpSpPr>
          <a:xfrm>
            <a:off x="13307519" y="5368247"/>
            <a:ext cx="677529" cy="722180"/>
            <a:chOff x="-53288825" y="1903275"/>
            <a:chExt cx="298550" cy="318225"/>
          </a:xfrm>
        </p:grpSpPr>
        <p:sp>
          <p:nvSpPr>
            <p:cNvPr id="9651" name="Google Shape;9651;p9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2" name="Google Shape;9652;p9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3" name="Google Shape;9653;p9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54" name="Google Shape;9654;p90"/>
          <p:cNvGrpSpPr/>
          <p:nvPr/>
        </p:nvGrpSpPr>
        <p:grpSpPr>
          <a:xfrm>
            <a:off x="13284286" y="6271600"/>
            <a:ext cx="723995" cy="722180"/>
            <a:chOff x="-53299850" y="2294725"/>
            <a:chExt cx="319025" cy="318225"/>
          </a:xfrm>
        </p:grpSpPr>
        <p:sp>
          <p:nvSpPr>
            <p:cNvPr id="9655" name="Google Shape;9655;p9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6" name="Google Shape;9656;p9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57" name="Google Shape;9657;p90"/>
          <p:cNvGrpSpPr/>
          <p:nvPr/>
        </p:nvGrpSpPr>
        <p:grpSpPr>
          <a:xfrm>
            <a:off x="13329873" y="7208517"/>
            <a:ext cx="632822" cy="720421"/>
            <a:chOff x="-53278575" y="2687750"/>
            <a:chExt cx="278850" cy="317450"/>
          </a:xfrm>
        </p:grpSpPr>
        <p:sp>
          <p:nvSpPr>
            <p:cNvPr id="9658" name="Google Shape;9658;p9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9" name="Google Shape;9659;p9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0" name="Google Shape;9660;p9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1" name="Google Shape;9661;p9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2" name="Google Shape;9662;p90"/>
          <p:cNvGrpSpPr/>
          <p:nvPr/>
        </p:nvGrpSpPr>
        <p:grpSpPr>
          <a:xfrm>
            <a:off x="15972660" y="7207893"/>
            <a:ext cx="723995" cy="724619"/>
            <a:chOff x="-52101875" y="2687475"/>
            <a:chExt cx="319025" cy="319300"/>
          </a:xfrm>
        </p:grpSpPr>
        <p:sp>
          <p:nvSpPr>
            <p:cNvPr id="9663" name="Google Shape;9663;p9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4" name="Google Shape;9664;p9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5" name="Google Shape;9665;p9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6" name="Google Shape;9666;p9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7" name="Google Shape;9667;p90"/>
          <p:cNvGrpSpPr/>
          <p:nvPr/>
        </p:nvGrpSpPr>
        <p:grpSpPr>
          <a:xfrm>
            <a:off x="12402159" y="2610738"/>
            <a:ext cx="634581" cy="722180"/>
            <a:chOff x="-56774050" y="1904075"/>
            <a:chExt cx="279625" cy="318225"/>
          </a:xfrm>
        </p:grpSpPr>
        <p:sp>
          <p:nvSpPr>
            <p:cNvPr id="9668" name="Google Shape;9668;p9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9" name="Google Shape;9669;p9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70" name="Google Shape;9670;p90"/>
          <p:cNvGrpSpPr/>
          <p:nvPr/>
        </p:nvGrpSpPr>
        <p:grpSpPr>
          <a:xfrm>
            <a:off x="12402159" y="3557262"/>
            <a:ext cx="634581" cy="722180"/>
            <a:chOff x="-56774850" y="2294725"/>
            <a:chExt cx="279625" cy="318225"/>
          </a:xfrm>
        </p:grpSpPr>
        <p:sp>
          <p:nvSpPr>
            <p:cNvPr id="9671" name="Google Shape;9671;p9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2" name="Google Shape;9672;p9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3" name="Google Shape;9673;p9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74" name="Google Shape;9674;p90"/>
          <p:cNvGrpSpPr/>
          <p:nvPr/>
        </p:nvGrpSpPr>
        <p:grpSpPr>
          <a:xfrm>
            <a:off x="12444171" y="4462430"/>
            <a:ext cx="550556" cy="720364"/>
            <a:chOff x="-56756725" y="2686975"/>
            <a:chExt cx="242600" cy="317425"/>
          </a:xfrm>
        </p:grpSpPr>
        <p:sp>
          <p:nvSpPr>
            <p:cNvPr id="9675" name="Google Shape;9675;p9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6" name="Google Shape;9676;p9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7" name="Google Shape;9677;p9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78" name="Google Shape;9678;p90"/>
          <p:cNvGrpSpPr/>
          <p:nvPr/>
        </p:nvGrpSpPr>
        <p:grpSpPr>
          <a:xfrm>
            <a:off x="9741035" y="5368247"/>
            <a:ext cx="674693" cy="723995"/>
            <a:chOff x="-54826975" y="1903275"/>
            <a:chExt cx="297300" cy="319025"/>
          </a:xfrm>
        </p:grpSpPr>
        <p:sp>
          <p:nvSpPr>
            <p:cNvPr id="9679" name="Google Shape;9679;p9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0" name="Google Shape;9680;p9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1" name="Google Shape;9681;p9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82" name="Google Shape;9682;p90"/>
          <p:cNvGrpSpPr/>
          <p:nvPr/>
        </p:nvGrpSpPr>
        <p:grpSpPr>
          <a:xfrm>
            <a:off x="9716412" y="6275174"/>
            <a:ext cx="723939" cy="718549"/>
            <a:chOff x="-54836500" y="2296300"/>
            <a:chExt cx="319000" cy="316625"/>
          </a:xfrm>
        </p:grpSpPr>
        <p:sp>
          <p:nvSpPr>
            <p:cNvPr id="9683" name="Google Shape;9683;p9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4" name="Google Shape;9684;p9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5" name="Google Shape;9685;p9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6" name="Google Shape;9686;p9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87" name="Google Shape;9687;p90"/>
          <p:cNvGrpSpPr/>
          <p:nvPr/>
        </p:nvGrpSpPr>
        <p:grpSpPr>
          <a:xfrm>
            <a:off x="9759304" y="7208517"/>
            <a:ext cx="638155" cy="722180"/>
            <a:chOff x="-54817600" y="2687750"/>
            <a:chExt cx="281200" cy="318225"/>
          </a:xfrm>
        </p:grpSpPr>
        <p:sp>
          <p:nvSpPr>
            <p:cNvPr id="9688" name="Google Shape;9688;p9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9" name="Google Shape;9689;p9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0" name="Google Shape;9690;p9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1" name="Google Shape;9691;p9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92" name="Google Shape;9692;p90"/>
          <p:cNvGrpSpPr/>
          <p:nvPr/>
        </p:nvGrpSpPr>
        <p:grpSpPr>
          <a:xfrm>
            <a:off x="14220953" y="5368247"/>
            <a:ext cx="634581" cy="718606"/>
            <a:chOff x="-52887125" y="1903275"/>
            <a:chExt cx="279625" cy="316650"/>
          </a:xfrm>
        </p:grpSpPr>
        <p:sp>
          <p:nvSpPr>
            <p:cNvPr id="9693" name="Google Shape;9693;p9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4" name="Google Shape;9694;p9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95" name="Google Shape;9695;p90"/>
          <p:cNvGrpSpPr/>
          <p:nvPr/>
        </p:nvGrpSpPr>
        <p:grpSpPr>
          <a:xfrm>
            <a:off x="14178061" y="6269841"/>
            <a:ext cx="720364" cy="723939"/>
            <a:chOff x="-52906025" y="2293950"/>
            <a:chExt cx="317425" cy="319000"/>
          </a:xfrm>
        </p:grpSpPr>
        <p:sp>
          <p:nvSpPr>
            <p:cNvPr id="9696" name="Google Shape;9696;p9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7" name="Google Shape;9697;p9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8" name="Google Shape;9698;p9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99" name="Google Shape;9699;p90"/>
          <p:cNvGrpSpPr/>
          <p:nvPr/>
        </p:nvGrpSpPr>
        <p:grpSpPr>
          <a:xfrm>
            <a:off x="14220953" y="7206759"/>
            <a:ext cx="634581" cy="722180"/>
            <a:chOff x="-52887125" y="2686975"/>
            <a:chExt cx="279625" cy="318225"/>
          </a:xfrm>
        </p:grpSpPr>
        <p:sp>
          <p:nvSpPr>
            <p:cNvPr id="9700" name="Google Shape;9700;p9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1" name="Google Shape;9701;p9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2" name="Google Shape;9702;p9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3" name="Google Shape;9703;p9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04" name="Google Shape;9704;p90"/>
          <p:cNvGrpSpPr/>
          <p:nvPr/>
        </p:nvGrpSpPr>
        <p:grpSpPr>
          <a:xfrm>
            <a:off x="12441697" y="8125995"/>
            <a:ext cx="636340" cy="718606"/>
            <a:chOff x="-51722225" y="1915100"/>
            <a:chExt cx="280400" cy="316650"/>
          </a:xfrm>
        </p:grpSpPr>
        <p:sp>
          <p:nvSpPr>
            <p:cNvPr id="9705" name="Google Shape;9705;p9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6" name="Google Shape;9706;p9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7" name="Google Shape;9707;p9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8" name="Google Shape;9708;p9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09" name="Google Shape;9709;p90"/>
          <p:cNvGrpSpPr/>
          <p:nvPr/>
        </p:nvGrpSpPr>
        <p:grpSpPr>
          <a:xfrm>
            <a:off x="13233355" y="2607391"/>
            <a:ext cx="741810" cy="721953"/>
            <a:chOff x="-56407800" y="1902600"/>
            <a:chExt cx="326875" cy="318125"/>
          </a:xfrm>
        </p:grpSpPr>
        <p:sp>
          <p:nvSpPr>
            <p:cNvPr id="9710" name="Google Shape;9710;p9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1" name="Google Shape;9711;p9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2" name="Google Shape;9712;p9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13" name="Google Shape;9713;p90"/>
          <p:cNvGrpSpPr/>
          <p:nvPr/>
        </p:nvGrpSpPr>
        <p:grpSpPr>
          <a:xfrm>
            <a:off x="13244957" y="3580523"/>
            <a:ext cx="718606" cy="677473"/>
            <a:chOff x="-56401500" y="2304975"/>
            <a:chExt cx="316650" cy="298525"/>
          </a:xfrm>
        </p:grpSpPr>
        <p:sp>
          <p:nvSpPr>
            <p:cNvPr id="9714" name="Google Shape;9714;p9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5" name="Google Shape;9715;p9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6" name="Google Shape;9716;p9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7" name="Google Shape;9717;p9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18" name="Google Shape;9718;p90"/>
          <p:cNvGrpSpPr/>
          <p:nvPr/>
        </p:nvGrpSpPr>
        <p:grpSpPr>
          <a:xfrm>
            <a:off x="10657726" y="5364673"/>
            <a:ext cx="639971" cy="722180"/>
            <a:chOff x="-54426150" y="1901700"/>
            <a:chExt cx="282000" cy="318225"/>
          </a:xfrm>
        </p:grpSpPr>
        <p:sp>
          <p:nvSpPr>
            <p:cNvPr id="9719" name="Google Shape;9719;p9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0" name="Google Shape;9720;p9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1" name="Google Shape;9721;p9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2" name="Google Shape;9722;p9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23" name="Google Shape;9723;p90"/>
          <p:cNvGrpSpPr/>
          <p:nvPr/>
        </p:nvGrpSpPr>
        <p:grpSpPr>
          <a:xfrm>
            <a:off x="10657726" y="6271600"/>
            <a:ext cx="639971" cy="723995"/>
            <a:chOff x="-54426150" y="2294725"/>
            <a:chExt cx="282000" cy="319025"/>
          </a:xfrm>
        </p:grpSpPr>
        <p:sp>
          <p:nvSpPr>
            <p:cNvPr id="9724" name="Google Shape;9724;p9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5" name="Google Shape;9725;p9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6" name="Google Shape;9726;p9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7" name="Google Shape;9727;p9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8" name="Google Shape;9728;p9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29" name="Google Shape;9729;p90"/>
          <p:cNvGrpSpPr/>
          <p:nvPr/>
        </p:nvGrpSpPr>
        <p:grpSpPr>
          <a:xfrm>
            <a:off x="10654152" y="7206759"/>
            <a:ext cx="647119" cy="723939"/>
            <a:chOff x="-54427725" y="2686975"/>
            <a:chExt cx="285150" cy="319000"/>
          </a:xfrm>
        </p:grpSpPr>
        <p:sp>
          <p:nvSpPr>
            <p:cNvPr id="9730" name="Google Shape;9730;p9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1" name="Google Shape;9731;p9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2" name="Google Shape;9732;p9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3" name="Google Shape;9733;p9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4" name="Google Shape;9734;p9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35" name="Google Shape;9735;p90"/>
          <p:cNvGrpSpPr/>
          <p:nvPr/>
        </p:nvGrpSpPr>
        <p:grpSpPr>
          <a:xfrm>
            <a:off x="15067269" y="5368701"/>
            <a:ext cx="718606" cy="719967"/>
            <a:chOff x="-52513800" y="1903475"/>
            <a:chExt cx="316650" cy="317250"/>
          </a:xfrm>
        </p:grpSpPr>
        <p:sp>
          <p:nvSpPr>
            <p:cNvPr id="9736" name="Google Shape;9736;p9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7" name="Google Shape;9737;p9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38" name="Google Shape;9738;p90"/>
          <p:cNvGrpSpPr/>
          <p:nvPr/>
        </p:nvGrpSpPr>
        <p:grpSpPr>
          <a:xfrm>
            <a:off x="15086927" y="6273415"/>
            <a:ext cx="679288" cy="720364"/>
            <a:chOff x="-52505925" y="2295525"/>
            <a:chExt cx="299325" cy="317425"/>
          </a:xfrm>
        </p:grpSpPr>
        <p:sp>
          <p:nvSpPr>
            <p:cNvPr id="9739" name="Google Shape;9739;p9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0" name="Google Shape;9740;p9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1" name="Google Shape;9741;p9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2" name="Google Shape;9742;p9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43" name="Google Shape;9743;p90"/>
          <p:cNvGrpSpPr/>
          <p:nvPr/>
        </p:nvGrpSpPr>
        <p:grpSpPr>
          <a:xfrm>
            <a:off x="15109281" y="7206759"/>
            <a:ext cx="634581" cy="722180"/>
            <a:chOff x="-52494100" y="2686975"/>
            <a:chExt cx="279625" cy="318225"/>
          </a:xfrm>
        </p:grpSpPr>
        <p:sp>
          <p:nvSpPr>
            <p:cNvPr id="9744" name="Google Shape;9744;p9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5" name="Google Shape;9745;p9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6" name="Google Shape;9746;p9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7" name="Google Shape;9747;p9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48" name="Google Shape;9748;p90"/>
          <p:cNvGrpSpPr/>
          <p:nvPr/>
        </p:nvGrpSpPr>
        <p:grpSpPr>
          <a:xfrm>
            <a:off x="13330825" y="8128645"/>
            <a:ext cx="631007" cy="722180"/>
            <a:chOff x="-51708850" y="2305750"/>
            <a:chExt cx="278050" cy="318225"/>
          </a:xfrm>
        </p:grpSpPr>
        <p:sp>
          <p:nvSpPr>
            <p:cNvPr id="9749" name="Google Shape;9749;p9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0" name="Google Shape;9750;p9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1" name="Google Shape;9751;p9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52" name="Google Shape;9752;p90"/>
          <p:cNvGrpSpPr/>
          <p:nvPr/>
        </p:nvGrpSpPr>
        <p:grpSpPr>
          <a:xfrm>
            <a:off x="15073614" y="2612219"/>
            <a:ext cx="638178" cy="724147"/>
            <a:chOff x="1044400" y="2917425"/>
            <a:chExt cx="248125" cy="281550"/>
          </a:xfrm>
        </p:grpSpPr>
        <p:sp>
          <p:nvSpPr>
            <p:cNvPr id="9753" name="Google Shape;9753;p9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4" name="Google Shape;9754;p9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5" name="Google Shape;9755;p9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6" name="Google Shape;9756;p9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7" name="Google Shape;9757;p9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758" name="Google Shape;9758;p9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759" name="Google Shape;9759;p9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760" name="Google Shape;9760;p90"/>
            <p:cNvSpPr/>
            <p:nvPr/>
          </p:nvSpPr>
          <p:spPr>
            <a:xfrm>
              <a:off x="1205975" y="2965750"/>
              <a:ext cx="21000" cy="162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1" name="Google Shape;9761;p90"/>
            <p:cNvSpPr/>
            <p:nvPr/>
          </p:nvSpPr>
          <p:spPr>
            <a:xfrm>
              <a:off x="1082225" y="2937250"/>
              <a:ext cx="11400" cy="264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762" name="Google Shape;9762;p90"/>
          <p:cNvSpPr/>
          <p:nvPr/>
        </p:nvSpPr>
        <p:spPr>
          <a:xfrm>
            <a:off x="13267321" y="4464104"/>
            <a:ext cx="686435" cy="724308"/>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66" name="Shape 9766"/>
        <p:cNvGrpSpPr/>
        <p:nvPr/>
      </p:nvGrpSpPr>
      <p:grpSpPr>
        <a:xfrm>
          <a:off x="0" y="0"/>
          <a:ext cx="0" cy="0"/>
          <a:chOff x="0" y="0"/>
          <a:chExt cx="0" cy="0"/>
        </a:xfrm>
      </p:grpSpPr>
      <p:sp>
        <p:nvSpPr>
          <p:cNvPr id="9767" name="Google Shape;9767;p91"/>
          <p:cNvSpPr txBox="1"/>
          <p:nvPr>
            <p:ph idx="4294967295" type="title"/>
          </p:nvPr>
        </p:nvSpPr>
        <p:spPr>
          <a:xfrm>
            <a:off x="1699350" y="10220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768" name="Google Shape;9768;p91"/>
          <p:cNvSpPr txBox="1"/>
          <p:nvPr>
            <p:ph idx="4294967295" type="title"/>
          </p:nvPr>
        </p:nvSpPr>
        <p:spPr>
          <a:xfrm>
            <a:off x="9716800" y="10220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769" name="Google Shape;9769;p91"/>
          <p:cNvGrpSpPr/>
          <p:nvPr/>
        </p:nvGrpSpPr>
        <p:grpSpPr>
          <a:xfrm>
            <a:off x="1778218" y="2606006"/>
            <a:ext cx="556576" cy="714071"/>
            <a:chOff x="-50489600" y="1947400"/>
            <a:chExt cx="233150" cy="299125"/>
          </a:xfrm>
        </p:grpSpPr>
        <p:sp>
          <p:nvSpPr>
            <p:cNvPr id="9770" name="Google Shape;9770;p9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1" name="Google Shape;9771;p9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72" name="Google Shape;9772;p91"/>
          <p:cNvGrpSpPr/>
          <p:nvPr/>
        </p:nvGrpSpPr>
        <p:grpSpPr>
          <a:xfrm>
            <a:off x="1699231" y="3515919"/>
            <a:ext cx="714549" cy="716399"/>
            <a:chOff x="-50523475" y="2316000"/>
            <a:chExt cx="299325" cy="300100"/>
          </a:xfrm>
        </p:grpSpPr>
        <p:sp>
          <p:nvSpPr>
            <p:cNvPr id="9773" name="Google Shape;9773;p9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4" name="Google Shape;9774;p9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75" name="Google Shape;9775;p91"/>
          <p:cNvGrpSpPr/>
          <p:nvPr/>
        </p:nvGrpSpPr>
        <p:grpSpPr>
          <a:xfrm>
            <a:off x="1696426" y="4414537"/>
            <a:ext cx="720159" cy="714608"/>
            <a:chOff x="-50524250" y="2686150"/>
            <a:chExt cx="301675" cy="299350"/>
          </a:xfrm>
        </p:grpSpPr>
        <p:sp>
          <p:nvSpPr>
            <p:cNvPr id="9776" name="Google Shape;9776;p9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7" name="Google Shape;9777;p9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8" name="Google Shape;9778;p9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9" name="Google Shape;9779;p9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0" name="Google Shape;9780;p9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1" name="Google Shape;9781;p9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2" name="Google Shape;9782;p91"/>
          <p:cNvGrpSpPr/>
          <p:nvPr/>
        </p:nvGrpSpPr>
        <p:grpSpPr>
          <a:xfrm>
            <a:off x="6141952" y="2666164"/>
            <a:ext cx="716399" cy="718308"/>
            <a:chOff x="-48633950" y="1972600"/>
            <a:chExt cx="300100" cy="300900"/>
          </a:xfrm>
        </p:grpSpPr>
        <p:sp>
          <p:nvSpPr>
            <p:cNvPr id="9783" name="Google Shape;9783;p9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4" name="Google Shape;9784;p9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5" name="Google Shape;9785;p91"/>
          <p:cNvGrpSpPr/>
          <p:nvPr/>
        </p:nvGrpSpPr>
        <p:grpSpPr>
          <a:xfrm>
            <a:off x="6142877" y="4474754"/>
            <a:ext cx="714549" cy="714549"/>
            <a:chOff x="-48633175" y="2711375"/>
            <a:chExt cx="299325" cy="299325"/>
          </a:xfrm>
        </p:grpSpPr>
        <p:sp>
          <p:nvSpPr>
            <p:cNvPr id="9786" name="Google Shape;9786;p9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7" name="Google Shape;9787;p9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8" name="Google Shape;9788;p91"/>
          <p:cNvGrpSpPr/>
          <p:nvPr/>
        </p:nvGrpSpPr>
        <p:grpSpPr>
          <a:xfrm>
            <a:off x="3515856" y="5378659"/>
            <a:ext cx="628013" cy="716458"/>
            <a:chOff x="-46753100" y="1965500"/>
            <a:chExt cx="263075" cy="300125"/>
          </a:xfrm>
        </p:grpSpPr>
        <p:sp>
          <p:nvSpPr>
            <p:cNvPr id="9789" name="Google Shape;9789;p9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0" name="Google Shape;9790;p9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91" name="Google Shape;9791;p91"/>
          <p:cNvGrpSpPr/>
          <p:nvPr/>
        </p:nvGrpSpPr>
        <p:grpSpPr>
          <a:xfrm>
            <a:off x="3470708" y="6313085"/>
            <a:ext cx="718308" cy="631832"/>
            <a:chOff x="-46772025" y="2350650"/>
            <a:chExt cx="300900" cy="264675"/>
          </a:xfrm>
        </p:grpSpPr>
        <p:sp>
          <p:nvSpPr>
            <p:cNvPr id="9792" name="Google Shape;9792;p9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3" name="Google Shape;9793;p9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94" name="Google Shape;9794;p91"/>
          <p:cNvGrpSpPr/>
          <p:nvPr/>
        </p:nvGrpSpPr>
        <p:grpSpPr>
          <a:xfrm>
            <a:off x="3470708" y="7181640"/>
            <a:ext cx="718308" cy="718308"/>
            <a:chOff x="-46772025" y="2701925"/>
            <a:chExt cx="300900" cy="300900"/>
          </a:xfrm>
        </p:grpSpPr>
        <p:sp>
          <p:nvSpPr>
            <p:cNvPr id="9795" name="Google Shape;9795;p9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6" name="Google Shape;9796;p9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797" name="Google Shape;9797;p91"/>
          <p:cNvSpPr/>
          <p:nvPr/>
        </p:nvSpPr>
        <p:spPr>
          <a:xfrm>
            <a:off x="7929722" y="5463022"/>
            <a:ext cx="716399" cy="718308"/>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98" name="Google Shape;9798;p91"/>
          <p:cNvGrpSpPr/>
          <p:nvPr/>
        </p:nvGrpSpPr>
        <p:grpSpPr>
          <a:xfrm>
            <a:off x="2586071" y="2607856"/>
            <a:ext cx="716399" cy="718308"/>
            <a:chOff x="-50154075" y="1948175"/>
            <a:chExt cx="300100" cy="300900"/>
          </a:xfrm>
        </p:grpSpPr>
        <p:sp>
          <p:nvSpPr>
            <p:cNvPr id="9799" name="Google Shape;9799;p9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0" name="Google Shape;9800;p9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01" name="Google Shape;9801;p91"/>
          <p:cNvGrpSpPr/>
          <p:nvPr/>
        </p:nvGrpSpPr>
        <p:grpSpPr>
          <a:xfrm>
            <a:off x="2586071" y="3517770"/>
            <a:ext cx="716399" cy="716458"/>
            <a:chOff x="-50154850" y="2316775"/>
            <a:chExt cx="300100" cy="300125"/>
          </a:xfrm>
        </p:grpSpPr>
        <p:sp>
          <p:nvSpPr>
            <p:cNvPr id="9802" name="Google Shape;9802;p9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3" name="Google Shape;9803;p9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04" name="Google Shape;9804;p91"/>
          <p:cNvGrpSpPr/>
          <p:nvPr/>
        </p:nvGrpSpPr>
        <p:grpSpPr>
          <a:xfrm>
            <a:off x="2577626" y="4411792"/>
            <a:ext cx="733288" cy="713116"/>
            <a:chOff x="-50158000" y="2685000"/>
            <a:chExt cx="307175" cy="298725"/>
          </a:xfrm>
        </p:grpSpPr>
        <p:sp>
          <p:nvSpPr>
            <p:cNvPr id="9805" name="Google Shape;9805;p9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6" name="Google Shape;9806;p9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07" name="Google Shape;9807;p91"/>
          <p:cNvGrpSpPr/>
          <p:nvPr/>
        </p:nvGrpSpPr>
        <p:grpSpPr>
          <a:xfrm>
            <a:off x="6140997" y="3577987"/>
            <a:ext cx="718308" cy="722009"/>
            <a:chOff x="-48634750" y="2342000"/>
            <a:chExt cx="300900" cy="302450"/>
          </a:xfrm>
        </p:grpSpPr>
        <p:sp>
          <p:nvSpPr>
            <p:cNvPr id="9808" name="Google Shape;9808;p9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9" name="Google Shape;9809;p9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0" name="Google Shape;9810;p9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1" name="Google Shape;9811;p9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2" name="Google Shape;9812;p9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3" name="Google Shape;9813;p9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4" name="Google Shape;9814;p9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5" name="Google Shape;9815;p9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16" name="Google Shape;9816;p91"/>
          <p:cNvGrpSpPr/>
          <p:nvPr/>
        </p:nvGrpSpPr>
        <p:grpSpPr>
          <a:xfrm>
            <a:off x="7043199" y="2668014"/>
            <a:ext cx="722009" cy="716458"/>
            <a:chOff x="-48266125" y="1973375"/>
            <a:chExt cx="302450" cy="300125"/>
          </a:xfrm>
        </p:grpSpPr>
        <p:sp>
          <p:nvSpPr>
            <p:cNvPr id="9817" name="Google Shape;9817;p9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8" name="Google Shape;9818;p9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9" name="Google Shape;9819;p9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0" name="Google Shape;9820;p9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1" name="Google Shape;9821;p9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2" name="Google Shape;9822;p9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23" name="Google Shape;9823;p91"/>
          <p:cNvGrpSpPr/>
          <p:nvPr/>
        </p:nvGrpSpPr>
        <p:grpSpPr>
          <a:xfrm>
            <a:off x="7097688" y="3579538"/>
            <a:ext cx="613033" cy="716697"/>
            <a:chOff x="-48237000" y="2342650"/>
            <a:chExt cx="256800" cy="300225"/>
          </a:xfrm>
        </p:grpSpPr>
        <p:sp>
          <p:nvSpPr>
            <p:cNvPr id="9824" name="Google Shape;9824;p9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5" name="Google Shape;9825;p9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6" name="Google Shape;9826;p9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27" name="Google Shape;9827;p91"/>
          <p:cNvGrpSpPr/>
          <p:nvPr/>
        </p:nvGrpSpPr>
        <p:grpSpPr>
          <a:xfrm>
            <a:off x="4360676" y="5380091"/>
            <a:ext cx="722068" cy="711266"/>
            <a:chOff x="-46404975" y="1966100"/>
            <a:chExt cx="302475" cy="297950"/>
          </a:xfrm>
        </p:grpSpPr>
        <p:sp>
          <p:nvSpPr>
            <p:cNvPr id="9828" name="Google Shape;9828;p9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9" name="Google Shape;9829;p9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0" name="Google Shape;9830;p9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1" name="Google Shape;9831;p9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32" name="Google Shape;9832;p91"/>
          <p:cNvGrpSpPr/>
          <p:nvPr/>
        </p:nvGrpSpPr>
        <p:grpSpPr>
          <a:xfrm>
            <a:off x="4363481" y="6271726"/>
            <a:ext cx="716458" cy="716399"/>
            <a:chOff x="-46401050" y="2333325"/>
            <a:chExt cx="300125" cy="300100"/>
          </a:xfrm>
        </p:grpSpPr>
        <p:sp>
          <p:nvSpPr>
            <p:cNvPr id="9833" name="Google Shape;9833;p9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4" name="Google Shape;9834;p9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5" name="Google Shape;9835;p9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6" name="Google Shape;9836;p9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37" name="Google Shape;9837;p91"/>
          <p:cNvSpPr/>
          <p:nvPr/>
        </p:nvSpPr>
        <p:spPr>
          <a:xfrm>
            <a:off x="4366876" y="7183194"/>
            <a:ext cx="720218" cy="718308"/>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38" name="Google Shape;9838;p91"/>
          <p:cNvGrpSpPr/>
          <p:nvPr/>
        </p:nvGrpSpPr>
        <p:grpSpPr>
          <a:xfrm>
            <a:off x="7923661" y="6292435"/>
            <a:ext cx="718308" cy="718249"/>
            <a:chOff x="-44914800" y="2342000"/>
            <a:chExt cx="300900" cy="300875"/>
          </a:xfrm>
        </p:grpSpPr>
        <p:sp>
          <p:nvSpPr>
            <p:cNvPr id="9839" name="Google Shape;9839;p9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0" name="Google Shape;9840;p9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1" name="Google Shape;9841;p9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42" name="Google Shape;9842;p91"/>
          <p:cNvSpPr/>
          <p:nvPr/>
        </p:nvSpPr>
        <p:spPr>
          <a:xfrm>
            <a:off x="3479172" y="2606227"/>
            <a:ext cx="714549" cy="713594"/>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43" name="Google Shape;9843;p91"/>
          <p:cNvGrpSpPr/>
          <p:nvPr/>
        </p:nvGrpSpPr>
        <p:grpSpPr>
          <a:xfrm>
            <a:off x="3471632" y="3517471"/>
            <a:ext cx="718308" cy="714847"/>
            <a:chOff x="-49786250" y="2316650"/>
            <a:chExt cx="300900" cy="299450"/>
          </a:xfrm>
        </p:grpSpPr>
        <p:sp>
          <p:nvSpPr>
            <p:cNvPr id="9844" name="Google Shape;9844;p9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5" name="Google Shape;9845;p9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6" name="Google Shape;9846;p9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7" name="Google Shape;9847;p9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8" name="Google Shape;9848;p9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9" name="Google Shape;9849;p9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0" name="Google Shape;9850;p9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51" name="Google Shape;9851;p91"/>
          <p:cNvSpPr/>
          <p:nvPr/>
        </p:nvSpPr>
        <p:spPr>
          <a:xfrm>
            <a:off x="3463208" y="4410484"/>
            <a:ext cx="746477" cy="718308"/>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2" name="Google Shape;9852;p91"/>
          <p:cNvSpPr/>
          <p:nvPr/>
        </p:nvSpPr>
        <p:spPr>
          <a:xfrm>
            <a:off x="7942943" y="2669664"/>
            <a:ext cx="718308" cy="7163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53" name="Google Shape;9853;p91"/>
          <p:cNvGrpSpPr/>
          <p:nvPr/>
        </p:nvGrpSpPr>
        <p:grpSpPr>
          <a:xfrm>
            <a:off x="8066288" y="3577987"/>
            <a:ext cx="460730" cy="718249"/>
            <a:chOff x="-47842400" y="2342000"/>
            <a:chExt cx="193000" cy="300875"/>
          </a:xfrm>
        </p:grpSpPr>
        <p:sp>
          <p:nvSpPr>
            <p:cNvPr id="9854" name="Google Shape;9854;p9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5" name="Google Shape;9855;p9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6" name="Google Shape;9856;p9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57" name="Google Shape;9857;p91"/>
          <p:cNvGrpSpPr/>
          <p:nvPr/>
        </p:nvGrpSpPr>
        <p:grpSpPr>
          <a:xfrm>
            <a:off x="7938423" y="4472904"/>
            <a:ext cx="716458" cy="718308"/>
            <a:chOff x="-47896750" y="2710600"/>
            <a:chExt cx="300125" cy="300900"/>
          </a:xfrm>
        </p:grpSpPr>
        <p:sp>
          <p:nvSpPr>
            <p:cNvPr id="9858" name="Google Shape;9858;p9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9" name="Google Shape;9859;p9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0" name="Google Shape;9860;p9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1" name="Google Shape;9861;p9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62" name="Google Shape;9862;p91"/>
          <p:cNvGrpSpPr/>
          <p:nvPr/>
        </p:nvGrpSpPr>
        <p:grpSpPr>
          <a:xfrm>
            <a:off x="5249703" y="5420017"/>
            <a:ext cx="718308" cy="629982"/>
            <a:chOff x="-46033225" y="1982825"/>
            <a:chExt cx="300900" cy="263900"/>
          </a:xfrm>
        </p:grpSpPr>
        <p:sp>
          <p:nvSpPr>
            <p:cNvPr id="9863" name="Google Shape;9863;p9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4" name="Google Shape;9864;p9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5" name="Google Shape;9865;p9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66" name="Google Shape;9866;p91"/>
          <p:cNvGrpSpPr/>
          <p:nvPr/>
        </p:nvGrpSpPr>
        <p:grpSpPr>
          <a:xfrm>
            <a:off x="5243139" y="6274531"/>
            <a:ext cx="731438" cy="652302"/>
            <a:chOff x="-46034000" y="2334500"/>
            <a:chExt cx="306400" cy="273250"/>
          </a:xfrm>
        </p:grpSpPr>
        <p:sp>
          <p:nvSpPr>
            <p:cNvPr id="9867" name="Google Shape;9867;p9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8" name="Google Shape;9868;p9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9" name="Google Shape;9869;p9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70" name="Google Shape;9870;p91"/>
          <p:cNvGrpSpPr/>
          <p:nvPr/>
        </p:nvGrpSpPr>
        <p:grpSpPr>
          <a:xfrm>
            <a:off x="5335255" y="7183311"/>
            <a:ext cx="547206" cy="712878"/>
            <a:chOff x="-45998575" y="2702625"/>
            <a:chExt cx="229225" cy="298625"/>
          </a:xfrm>
        </p:grpSpPr>
        <p:sp>
          <p:nvSpPr>
            <p:cNvPr id="9871" name="Google Shape;9871;p9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2" name="Google Shape;9872;p9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3" name="Google Shape;9873;p9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4" name="Google Shape;9874;p9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5" name="Google Shape;9875;p9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6" name="Google Shape;9876;p9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7" name="Google Shape;9877;p9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78" name="Google Shape;9878;p91"/>
          <p:cNvSpPr/>
          <p:nvPr/>
        </p:nvSpPr>
        <p:spPr>
          <a:xfrm>
            <a:off x="7972958" y="7225504"/>
            <a:ext cx="629922" cy="7163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9" name="Google Shape;9879;p91"/>
          <p:cNvSpPr/>
          <p:nvPr/>
        </p:nvSpPr>
        <p:spPr>
          <a:xfrm>
            <a:off x="4366895" y="2626398"/>
            <a:ext cx="720159" cy="673190"/>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80" name="Google Shape;9880;p91"/>
          <p:cNvGrpSpPr/>
          <p:nvPr/>
        </p:nvGrpSpPr>
        <p:grpSpPr>
          <a:xfrm>
            <a:off x="4406395" y="4410837"/>
            <a:ext cx="629922" cy="722068"/>
            <a:chOff x="-49398750" y="2684600"/>
            <a:chExt cx="263875" cy="302475"/>
          </a:xfrm>
        </p:grpSpPr>
        <p:sp>
          <p:nvSpPr>
            <p:cNvPr id="9881" name="Google Shape;9881;p9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2" name="Google Shape;9882;p9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3" name="Google Shape;9883;p9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84" name="Google Shape;9884;p91"/>
          <p:cNvGrpSpPr/>
          <p:nvPr/>
        </p:nvGrpSpPr>
        <p:grpSpPr>
          <a:xfrm>
            <a:off x="1746243" y="5399368"/>
            <a:ext cx="628013" cy="718308"/>
            <a:chOff x="-47509225" y="1974175"/>
            <a:chExt cx="263075" cy="300900"/>
          </a:xfrm>
        </p:grpSpPr>
        <p:sp>
          <p:nvSpPr>
            <p:cNvPr id="9885" name="Google Shape;9885;p9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6" name="Google Shape;9886;p9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7" name="Google Shape;9887;p9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8" name="Google Shape;9888;p9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9" name="Google Shape;9889;p9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90" name="Google Shape;9890;p91"/>
          <p:cNvGrpSpPr/>
          <p:nvPr/>
        </p:nvGrpSpPr>
        <p:grpSpPr>
          <a:xfrm>
            <a:off x="1699245" y="6292435"/>
            <a:ext cx="722009" cy="715921"/>
            <a:chOff x="-47529700" y="2342000"/>
            <a:chExt cx="302450" cy="299900"/>
          </a:xfrm>
        </p:grpSpPr>
        <p:sp>
          <p:nvSpPr>
            <p:cNvPr id="9891" name="Google Shape;9891;p9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2" name="Google Shape;9892;p9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93" name="Google Shape;9893;p91"/>
          <p:cNvGrpSpPr/>
          <p:nvPr/>
        </p:nvGrpSpPr>
        <p:grpSpPr>
          <a:xfrm>
            <a:off x="1702050" y="7290735"/>
            <a:ext cx="716399" cy="545296"/>
            <a:chOff x="-47527350" y="2747625"/>
            <a:chExt cx="300100" cy="228425"/>
          </a:xfrm>
        </p:grpSpPr>
        <p:sp>
          <p:nvSpPr>
            <p:cNvPr id="9894" name="Google Shape;9894;p9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5" name="Google Shape;9895;p9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6" name="Google Shape;9896;p9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7" name="Google Shape;9897;p9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8" name="Google Shape;9898;p9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9" name="Google Shape;9899;p9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00" name="Google Shape;9900;p91"/>
          <p:cNvSpPr/>
          <p:nvPr/>
        </p:nvSpPr>
        <p:spPr>
          <a:xfrm>
            <a:off x="6154948" y="5374163"/>
            <a:ext cx="712639" cy="721591"/>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01" name="Google Shape;9901;p91"/>
          <p:cNvGrpSpPr/>
          <p:nvPr/>
        </p:nvGrpSpPr>
        <p:grpSpPr>
          <a:xfrm>
            <a:off x="6147847" y="6316845"/>
            <a:ext cx="716458" cy="629922"/>
            <a:chOff x="-45664625" y="2352225"/>
            <a:chExt cx="300125" cy="263875"/>
          </a:xfrm>
        </p:grpSpPr>
        <p:sp>
          <p:nvSpPr>
            <p:cNvPr id="9902" name="Google Shape;9902;p9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3" name="Google Shape;9903;p9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4" name="Google Shape;9904;p9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5" name="Google Shape;9905;p9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6" name="Google Shape;9906;p9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7" name="Google Shape;9907;p9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8" name="Google Shape;9908;p9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09" name="Google Shape;9909;p91"/>
          <p:cNvGrpSpPr/>
          <p:nvPr/>
        </p:nvGrpSpPr>
        <p:grpSpPr>
          <a:xfrm>
            <a:off x="6146206" y="7184803"/>
            <a:ext cx="719741" cy="715145"/>
            <a:chOff x="-45665400" y="2703250"/>
            <a:chExt cx="301500" cy="299575"/>
          </a:xfrm>
        </p:grpSpPr>
        <p:sp>
          <p:nvSpPr>
            <p:cNvPr id="9910" name="Google Shape;9910;p9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1" name="Google Shape;9911;p9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2" name="Google Shape;9912;p9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3" name="Google Shape;9913;p9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14" name="Google Shape;9914;p91"/>
          <p:cNvGrpSpPr/>
          <p:nvPr/>
        </p:nvGrpSpPr>
        <p:grpSpPr>
          <a:xfrm>
            <a:off x="4349519" y="8066674"/>
            <a:ext cx="718308" cy="720218"/>
            <a:chOff x="-44528075" y="1982825"/>
            <a:chExt cx="300900" cy="301700"/>
          </a:xfrm>
        </p:grpSpPr>
        <p:sp>
          <p:nvSpPr>
            <p:cNvPr id="9915" name="Google Shape;9915;p9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6" name="Google Shape;9916;p9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7" name="Google Shape;9917;p9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8" name="Google Shape;9918;p9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9" name="Google Shape;9919;p9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0" name="Google Shape;9920;p9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1" name="Google Shape;9921;p9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22" name="Google Shape;9922;p91"/>
          <p:cNvSpPr/>
          <p:nvPr/>
        </p:nvSpPr>
        <p:spPr>
          <a:xfrm>
            <a:off x="5257422" y="2605750"/>
            <a:ext cx="716399" cy="7163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23" name="Google Shape;9923;p91"/>
          <p:cNvGrpSpPr/>
          <p:nvPr/>
        </p:nvGrpSpPr>
        <p:grpSpPr>
          <a:xfrm>
            <a:off x="5251846" y="3517770"/>
            <a:ext cx="716399" cy="716458"/>
            <a:chOff x="-49048250" y="2316775"/>
            <a:chExt cx="300100" cy="300125"/>
          </a:xfrm>
        </p:grpSpPr>
        <p:sp>
          <p:nvSpPr>
            <p:cNvPr id="9924" name="Google Shape;9924;p9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5" name="Google Shape;9925;p9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6" name="Google Shape;9926;p9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7" name="Google Shape;9927;p9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28" name="Google Shape;9928;p91"/>
          <p:cNvSpPr/>
          <p:nvPr/>
        </p:nvSpPr>
        <p:spPr>
          <a:xfrm>
            <a:off x="5254617" y="4413050"/>
            <a:ext cx="722009" cy="715742"/>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29" name="Google Shape;9929;p91"/>
          <p:cNvGrpSpPr/>
          <p:nvPr/>
        </p:nvGrpSpPr>
        <p:grpSpPr>
          <a:xfrm>
            <a:off x="2580987" y="5399368"/>
            <a:ext cx="720218" cy="716399"/>
            <a:chOff x="-47160325" y="1974175"/>
            <a:chExt cx="301700" cy="300100"/>
          </a:xfrm>
        </p:grpSpPr>
        <p:sp>
          <p:nvSpPr>
            <p:cNvPr id="9930" name="Google Shape;9930;p9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1" name="Google Shape;9931;p9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32" name="Google Shape;9932;p91"/>
          <p:cNvGrpSpPr/>
          <p:nvPr/>
        </p:nvGrpSpPr>
        <p:grpSpPr>
          <a:xfrm>
            <a:off x="2581942" y="6292435"/>
            <a:ext cx="718308" cy="718249"/>
            <a:chOff x="-47159525" y="2342000"/>
            <a:chExt cx="300900" cy="300875"/>
          </a:xfrm>
        </p:grpSpPr>
        <p:sp>
          <p:nvSpPr>
            <p:cNvPr id="9933" name="Google Shape;9933;p9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4" name="Google Shape;9934;p9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5" name="Google Shape;9935;p9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6" name="Google Shape;9936;p9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7" name="Google Shape;9937;p9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38" name="Google Shape;9938;p91"/>
          <p:cNvGrpSpPr/>
          <p:nvPr/>
        </p:nvGrpSpPr>
        <p:grpSpPr>
          <a:xfrm>
            <a:off x="2582897" y="7206108"/>
            <a:ext cx="716399" cy="718308"/>
            <a:chOff x="-47157950" y="2712175"/>
            <a:chExt cx="300100" cy="300900"/>
          </a:xfrm>
        </p:grpSpPr>
        <p:sp>
          <p:nvSpPr>
            <p:cNvPr id="9939" name="Google Shape;9939;p9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0" name="Google Shape;9940;p9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1" name="Google Shape;9941;p9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2" name="Google Shape;9942;p9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3" name="Google Shape;9943;p9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4" name="Google Shape;9944;p9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5" name="Google Shape;9945;p9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46" name="Google Shape;9946;p91"/>
          <p:cNvSpPr/>
          <p:nvPr/>
        </p:nvSpPr>
        <p:spPr>
          <a:xfrm>
            <a:off x="7076423" y="5378400"/>
            <a:ext cx="629922" cy="714549"/>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47" name="Google Shape;9947;p91"/>
          <p:cNvGrpSpPr/>
          <p:nvPr/>
        </p:nvGrpSpPr>
        <p:grpSpPr>
          <a:xfrm>
            <a:off x="7070351" y="6271726"/>
            <a:ext cx="631772" cy="716399"/>
            <a:chOff x="-45278675" y="2333325"/>
            <a:chExt cx="264650" cy="300100"/>
          </a:xfrm>
        </p:grpSpPr>
        <p:sp>
          <p:nvSpPr>
            <p:cNvPr id="9948" name="Google Shape;9948;p9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9" name="Google Shape;9949;p9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0" name="Google Shape;9950;p9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1" name="Google Shape;9951;p9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52" name="Google Shape;9952;p91"/>
          <p:cNvGrpSpPr/>
          <p:nvPr/>
        </p:nvGrpSpPr>
        <p:grpSpPr>
          <a:xfrm>
            <a:off x="7091000" y="7181640"/>
            <a:ext cx="590474" cy="716458"/>
            <a:chOff x="-45270025" y="2701925"/>
            <a:chExt cx="247350" cy="300125"/>
          </a:xfrm>
        </p:grpSpPr>
        <p:sp>
          <p:nvSpPr>
            <p:cNvPr id="9953" name="Google Shape;9953;p9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4" name="Google Shape;9954;p9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5" name="Google Shape;9955;p9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6" name="Google Shape;9956;p9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57" name="Google Shape;9957;p91"/>
          <p:cNvSpPr/>
          <p:nvPr/>
        </p:nvSpPr>
        <p:spPr>
          <a:xfrm>
            <a:off x="5257397" y="8122627"/>
            <a:ext cx="716399" cy="7163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58" name="Google Shape;9958;p91"/>
          <p:cNvGrpSpPr/>
          <p:nvPr/>
        </p:nvGrpSpPr>
        <p:grpSpPr>
          <a:xfrm>
            <a:off x="4419134" y="3487473"/>
            <a:ext cx="614889" cy="733112"/>
            <a:chOff x="2209567" y="1972337"/>
            <a:chExt cx="307444" cy="366556"/>
          </a:xfrm>
        </p:grpSpPr>
        <p:sp>
          <p:nvSpPr>
            <p:cNvPr id="9959" name="Google Shape;9959;p91"/>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0" name="Google Shape;9960;p91"/>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1" name="Google Shape;9961;p91"/>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62" name="Google Shape;9962;p91"/>
            <p:cNvGrpSpPr/>
            <p:nvPr/>
          </p:nvGrpSpPr>
          <p:grpSpPr>
            <a:xfrm>
              <a:off x="2209567" y="2078266"/>
              <a:ext cx="307444" cy="260626"/>
              <a:chOff x="1636184" y="2959225"/>
              <a:chExt cx="232666" cy="197250"/>
            </a:xfrm>
          </p:grpSpPr>
          <p:sp>
            <p:nvSpPr>
              <p:cNvPr id="9963" name="Google Shape;9963;p9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4" name="Google Shape;9964;p9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5" name="Google Shape;9965;p91"/>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966" name="Google Shape;9966;p9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967" name="Google Shape;9967;p91"/>
          <p:cNvGrpSpPr/>
          <p:nvPr/>
        </p:nvGrpSpPr>
        <p:grpSpPr>
          <a:xfrm>
            <a:off x="7154530" y="4470023"/>
            <a:ext cx="517084" cy="730307"/>
            <a:chOff x="-47300587" y="123275"/>
            <a:chExt cx="190975" cy="269725"/>
          </a:xfrm>
        </p:grpSpPr>
        <p:sp>
          <p:nvSpPr>
            <p:cNvPr id="9968" name="Google Shape;9968;p9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9" name="Google Shape;9969;p9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0" name="Google Shape;9970;p9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1" name="Google Shape;9971;p9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2" name="Google Shape;9972;p9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73" name="Google Shape;9973;p91"/>
          <p:cNvGrpSpPr/>
          <p:nvPr/>
        </p:nvGrpSpPr>
        <p:grpSpPr>
          <a:xfrm>
            <a:off x="9741577" y="2608401"/>
            <a:ext cx="684656" cy="679585"/>
            <a:chOff x="-13966675" y="1639700"/>
            <a:chExt cx="354450" cy="351825"/>
          </a:xfrm>
        </p:grpSpPr>
        <p:sp>
          <p:nvSpPr>
            <p:cNvPr id="9974" name="Google Shape;9974;p91"/>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5" name="Google Shape;9975;p91"/>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6" name="Google Shape;9976;p91"/>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7" name="Google Shape;9977;p91"/>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8" name="Google Shape;9978;p91"/>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79" name="Google Shape;9979;p91"/>
          <p:cNvSpPr/>
          <p:nvPr/>
        </p:nvSpPr>
        <p:spPr>
          <a:xfrm>
            <a:off x="9743098" y="3422263"/>
            <a:ext cx="681613" cy="68315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0" name="Google Shape;9980;p91"/>
          <p:cNvSpPr/>
          <p:nvPr/>
        </p:nvSpPr>
        <p:spPr>
          <a:xfrm>
            <a:off x="9864040" y="4241717"/>
            <a:ext cx="439729" cy="678571"/>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81" name="Google Shape;9981;p91"/>
          <p:cNvGrpSpPr/>
          <p:nvPr/>
        </p:nvGrpSpPr>
        <p:grpSpPr>
          <a:xfrm>
            <a:off x="13334553" y="2607773"/>
            <a:ext cx="680068" cy="680841"/>
            <a:chOff x="-12199250" y="1662675"/>
            <a:chExt cx="352075" cy="352475"/>
          </a:xfrm>
        </p:grpSpPr>
        <p:sp>
          <p:nvSpPr>
            <p:cNvPr id="9982" name="Google Shape;9982;p91"/>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3" name="Google Shape;9983;p91"/>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4" name="Google Shape;9984;p91"/>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85" name="Google Shape;9985;p91"/>
          <p:cNvGrpSpPr/>
          <p:nvPr/>
        </p:nvGrpSpPr>
        <p:grpSpPr>
          <a:xfrm>
            <a:off x="13332259" y="3421508"/>
            <a:ext cx="684656" cy="684656"/>
            <a:chOff x="-12199250" y="2096250"/>
            <a:chExt cx="354450" cy="354450"/>
          </a:xfrm>
        </p:grpSpPr>
        <p:sp>
          <p:nvSpPr>
            <p:cNvPr id="9986" name="Google Shape;9986;p91"/>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7" name="Google Shape;9987;p91"/>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88" name="Google Shape;9988;p91"/>
          <p:cNvGrpSpPr/>
          <p:nvPr/>
        </p:nvGrpSpPr>
        <p:grpSpPr>
          <a:xfrm>
            <a:off x="13334553" y="4239415"/>
            <a:ext cx="680068" cy="683159"/>
            <a:chOff x="-12199250" y="2530225"/>
            <a:chExt cx="352075" cy="353675"/>
          </a:xfrm>
        </p:grpSpPr>
        <p:sp>
          <p:nvSpPr>
            <p:cNvPr id="9989" name="Google Shape;9989;p91"/>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0" name="Google Shape;9990;p91"/>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1" name="Google Shape;9991;p91"/>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2" name="Google Shape;9992;p91"/>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93" name="Google Shape;9993;p91"/>
          <p:cNvSpPr/>
          <p:nvPr/>
        </p:nvSpPr>
        <p:spPr>
          <a:xfrm>
            <a:off x="9742325" y="5100876"/>
            <a:ext cx="683159" cy="683545"/>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94" name="Google Shape;9994;p91"/>
          <p:cNvGrpSpPr/>
          <p:nvPr/>
        </p:nvGrpSpPr>
        <p:grpSpPr>
          <a:xfrm>
            <a:off x="9741577" y="5918976"/>
            <a:ext cx="684656" cy="678619"/>
            <a:chOff x="-10462550" y="2057650"/>
            <a:chExt cx="354450" cy="351325"/>
          </a:xfrm>
        </p:grpSpPr>
        <p:sp>
          <p:nvSpPr>
            <p:cNvPr id="9995" name="Google Shape;9995;p91"/>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6" name="Google Shape;9996;p91"/>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997" name="Google Shape;9997;p91"/>
          <p:cNvSpPr/>
          <p:nvPr/>
        </p:nvSpPr>
        <p:spPr>
          <a:xfrm>
            <a:off x="15183248" y="5153923"/>
            <a:ext cx="626852" cy="68315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98" name="Google Shape;9998;p91"/>
          <p:cNvGrpSpPr/>
          <p:nvPr/>
        </p:nvGrpSpPr>
        <p:grpSpPr>
          <a:xfrm>
            <a:off x="13299543" y="5102103"/>
            <a:ext cx="750089" cy="681082"/>
            <a:chOff x="-8692750" y="1622100"/>
            <a:chExt cx="388325" cy="352600"/>
          </a:xfrm>
        </p:grpSpPr>
        <p:sp>
          <p:nvSpPr>
            <p:cNvPr id="9999" name="Google Shape;9999;p91"/>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0" name="Google Shape;10000;p91"/>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01" name="Google Shape;10001;p91"/>
          <p:cNvGrpSpPr/>
          <p:nvPr/>
        </p:nvGrpSpPr>
        <p:grpSpPr>
          <a:xfrm>
            <a:off x="10608506" y="2606614"/>
            <a:ext cx="683110" cy="683159"/>
            <a:chOff x="-13529550" y="1639425"/>
            <a:chExt cx="353650" cy="353675"/>
          </a:xfrm>
        </p:grpSpPr>
        <p:sp>
          <p:nvSpPr>
            <p:cNvPr id="10002" name="Google Shape;10002;p91"/>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3" name="Google Shape;10003;p91"/>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4" name="Google Shape;10004;p91"/>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5" name="Google Shape;10005;p91"/>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6" name="Google Shape;10006;p91"/>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7" name="Google Shape;10007;p91"/>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8" name="Google Shape;10008;p91"/>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9" name="Google Shape;10009;p91"/>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10" name="Google Shape;10010;p91"/>
          <p:cNvGrpSpPr/>
          <p:nvPr/>
        </p:nvGrpSpPr>
        <p:grpSpPr>
          <a:xfrm>
            <a:off x="10606212" y="3423778"/>
            <a:ext cx="687698" cy="680116"/>
            <a:chOff x="-13531925" y="2075775"/>
            <a:chExt cx="356025" cy="352100"/>
          </a:xfrm>
        </p:grpSpPr>
        <p:sp>
          <p:nvSpPr>
            <p:cNvPr id="10011" name="Google Shape;10011;p91"/>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2" name="Google Shape;10012;p91"/>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13" name="Google Shape;10013;p91"/>
          <p:cNvGrpSpPr/>
          <p:nvPr/>
        </p:nvGrpSpPr>
        <p:grpSpPr>
          <a:xfrm>
            <a:off x="10609255" y="4240188"/>
            <a:ext cx="681613" cy="681613"/>
            <a:chOff x="-13528775" y="2507400"/>
            <a:chExt cx="352875" cy="352875"/>
          </a:xfrm>
        </p:grpSpPr>
        <p:sp>
          <p:nvSpPr>
            <p:cNvPr id="10014" name="Google Shape;10014;p91"/>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5" name="Google Shape;10015;p91"/>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6" name="Google Shape;10016;p91"/>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17" name="Google Shape;10017;p91"/>
          <p:cNvSpPr/>
          <p:nvPr/>
        </p:nvSpPr>
        <p:spPr>
          <a:xfrm>
            <a:off x="14246777" y="2669010"/>
            <a:ext cx="683159" cy="558377"/>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8" name="Google Shape;10018;p91"/>
          <p:cNvSpPr/>
          <p:nvPr/>
        </p:nvSpPr>
        <p:spPr>
          <a:xfrm>
            <a:off x="14246028" y="3423205"/>
            <a:ext cx="684656" cy="681275"/>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19" name="Google Shape;10019;p91"/>
          <p:cNvGrpSpPr/>
          <p:nvPr/>
        </p:nvGrpSpPr>
        <p:grpSpPr>
          <a:xfrm>
            <a:off x="14280266" y="4239415"/>
            <a:ext cx="616180" cy="683159"/>
            <a:chOff x="-11747150" y="2530225"/>
            <a:chExt cx="319000" cy="353675"/>
          </a:xfrm>
        </p:grpSpPr>
        <p:sp>
          <p:nvSpPr>
            <p:cNvPr id="10020" name="Google Shape;10020;p91"/>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1" name="Google Shape;10021;p91"/>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22" name="Google Shape;10022;p91"/>
          <p:cNvGrpSpPr/>
          <p:nvPr/>
        </p:nvGrpSpPr>
        <p:grpSpPr>
          <a:xfrm>
            <a:off x="10609255" y="5101837"/>
            <a:ext cx="681613" cy="681613"/>
            <a:chOff x="-10027775" y="1622900"/>
            <a:chExt cx="352875" cy="352875"/>
          </a:xfrm>
        </p:grpSpPr>
        <p:sp>
          <p:nvSpPr>
            <p:cNvPr id="10023" name="Google Shape;10023;p91"/>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4" name="Google Shape;10024;p91"/>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5" name="Google Shape;10025;p91"/>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6" name="Google Shape;10026;p91"/>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7" name="Google Shape;10027;p91"/>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8" name="Google Shape;10028;p91"/>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29" name="Google Shape;10029;p91"/>
          <p:cNvSpPr/>
          <p:nvPr/>
        </p:nvSpPr>
        <p:spPr>
          <a:xfrm>
            <a:off x="10622945" y="5916544"/>
            <a:ext cx="654233" cy="683497"/>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30" name="Google Shape;10030;p91"/>
          <p:cNvGrpSpPr/>
          <p:nvPr/>
        </p:nvGrpSpPr>
        <p:grpSpPr>
          <a:xfrm>
            <a:off x="16063190" y="5153167"/>
            <a:ext cx="645106" cy="684656"/>
            <a:chOff x="-10019125" y="2490075"/>
            <a:chExt cx="333975" cy="354450"/>
          </a:xfrm>
        </p:grpSpPr>
        <p:sp>
          <p:nvSpPr>
            <p:cNvPr id="10031" name="Google Shape;10031;p91"/>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2" name="Google Shape;10032;p91"/>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3" name="Google Shape;10033;p91"/>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4" name="Google Shape;10034;p91"/>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35" name="Google Shape;10035;p91"/>
          <p:cNvGrpSpPr/>
          <p:nvPr/>
        </p:nvGrpSpPr>
        <p:grpSpPr>
          <a:xfrm>
            <a:off x="13322360" y="5915186"/>
            <a:ext cx="704455" cy="686201"/>
            <a:chOff x="-8684100" y="2032450"/>
            <a:chExt cx="364700" cy="355250"/>
          </a:xfrm>
        </p:grpSpPr>
        <p:sp>
          <p:nvSpPr>
            <p:cNvPr id="10036" name="Google Shape;10036;p91"/>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7" name="Google Shape;10037;p91"/>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8" name="Google Shape;10038;p91"/>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39" name="Google Shape;10039;p91"/>
          <p:cNvSpPr/>
          <p:nvPr/>
        </p:nvSpPr>
        <p:spPr>
          <a:xfrm>
            <a:off x="11547419" y="2607392"/>
            <a:ext cx="601017" cy="681613"/>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40" name="Google Shape;10040;p91"/>
          <p:cNvGrpSpPr/>
          <p:nvPr/>
        </p:nvGrpSpPr>
        <p:grpSpPr>
          <a:xfrm>
            <a:off x="11504079" y="3422112"/>
            <a:ext cx="687698" cy="683448"/>
            <a:chOff x="-13095575" y="2073400"/>
            <a:chExt cx="356025" cy="353825"/>
          </a:xfrm>
        </p:grpSpPr>
        <p:sp>
          <p:nvSpPr>
            <p:cNvPr id="10041" name="Google Shape;10041;p91"/>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2" name="Google Shape;10042;p91"/>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3" name="Google Shape;10043;p91"/>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4" name="Google Shape;10044;p91"/>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5" name="Google Shape;10045;p91"/>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6" name="Google Shape;10046;p91"/>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7" name="Google Shape;10047;p91"/>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8" name="Google Shape;10048;p91"/>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49" name="Google Shape;10049;p91"/>
          <p:cNvSpPr/>
          <p:nvPr/>
        </p:nvSpPr>
        <p:spPr>
          <a:xfrm>
            <a:off x="11506348" y="4240196"/>
            <a:ext cx="683159" cy="681613"/>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50" name="Google Shape;10050;p91"/>
          <p:cNvGrpSpPr/>
          <p:nvPr/>
        </p:nvGrpSpPr>
        <p:grpSpPr>
          <a:xfrm>
            <a:off x="15153574" y="2605769"/>
            <a:ext cx="686201" cy="684849"/>
            <a:chOff x="-11332875" y="1660700"/>
            <a:chExt cx="355250" cy="354550"/>
          </a:xfrm>
        </p:grpSpPr>
        <p:sp>
          <p:nvSpPr>
            <p:cNvPr id="10051" name="Google Shape;10051;p91"/>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2" name="Google Shape;10052;p91"/>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3" name="Google Shape;10053;p91"/>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4" name="Google Shape;10054;p91"/>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55" name="Google Shape;10055;p91"/>
          <p:cNvSpPr/>
          <p:nvPr/>
        </p:nvSpPr>
        <p:spPr>
          <a:xfrm>
            <a:off x="15151304" y="3424557"/>
            <a:ext cx="690740" cy="678571"/>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6" name="Google Shape;10056;p91"/>
          <p:cNvSpPr/>
          <p:nvPr/>
        </p:nvSpPr>
        <p:spPr>
          <a:xfrm>
            <a:off x="15152825" y="4282015"/>
            <a:ext cx="687698" cy="597975"/>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57" name="Google Shape;10057;p91"/>
          <p:cNvGrpSpPr/>
          <p:nvPr/>
        </p:nvGrpSpPr>
        <p:grpSpPr>
          <a:xfrm>
            <a:off x="11548192" y="5098795"/>
            <a:ext cx="599472" cy="687698"/>
            <a:chOff x="-9570950" y="1622100"/>
            <a:chExt cx="310350" cy="356025"/>
          </a:xfrm>
        </p:grpSpPr>
        <p:sp>
          <p:nvSpPr>
            <p:cNvPr id="10058" name="Google Shape;10058;p91"/>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9" name="Google Shape;10059;p91"/>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0" name="Google Shape;10060;p91"/>
          <p:cNvGrpSpPr/>
          <p:nvPr/>
        </p:nvGrpSpPr>
        <p:grpSpPr>
          <a:xfrm>
            <a:off x="11505600" y="5916707"/>
            <a:ext cx="684656" cy="683159"/>
            <a:chOff x="-9594575" y="2056875"/>
            <a:chExt cx="354450" cy="353675"/>
          </a:xfrm>
        </p:grpSpPr>
        <p:sp>
          <p:nvSpPr>
            <p:cNvPr id="10061" name="Google Shape;10061;p91"/>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2" name="Google Shape;10062;p91"/>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3" name="Google Shape;10063;p91"/>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64" name="Google Shape;10064;p91"/>
          <p:cNvSpPr/>
          <p:nvPr/>
        </p:nvSpPr>
        <p:spPr>
          <a:xfrm>
            <a:off x="14246004" y="5977583"/>
            <a:ext cx="684704" cy="56142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65" name="Google Shape;10065;p91"/>
          <p:cNvGrpSpPr/>
          <p:nvPr/>
        </p:nvGrpSpPr>
        <p:grpSpPr>
          <a:xfrm>
            <a:off x="12416965" y="2607387"/>
            <a:ext cx="684656" cy="681613"/>
            <a:chOff x="-12661600" y="1640225"/>
            <a:chExt cx="354450" cy="352875"/>
          </a:xfrm>
        </p:grpSpPr>
        <p:sp>
          <p:nvSpPr>
            <p:cNvPr id="10066" name="Google Shape;10066;p91"/>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7" name="Google Shape;10067;p91"/>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8" name="Google Shape;10068;p91"/>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9" name="Google Shape;10069;p91"/>
          <p:cNvGrpSpPr/>
          <p:nvPr/>
        </p:nvGrpSpPr>
        <p:grpSpPr>
          <a:xfrm>
            <a:off x="12417713" y="3464462"/>
            <a:ext cx="683159" cy="598748"/>
            <a:chOff x="-12660025" y="2096250"/>
            <a:chExt cx="353675" cy="309975"/>
          </a:xfrm>
        </p:grpSpPr>
        <p:sp>
          <p:nvSpPr>
            <p:cNvPr id="10070" name="Google Shape;10070;p91"/>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1" name="Google Shape;10071;p91"/>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2" name="Google Shape;10072;p91"/>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3" name="Google Shape;10073;p91"/>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4" name="Google Shape;10074;p91"/>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5" name="Google Shape;10075;p91"/>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76" name="Google Shape;10076;p91"/>
          <p:cNvGrpSpPr/>
          <p:nvPr/>
        </p:nvGrpSpPr>
        <p:grpSpPr>
          <a:xfrm>
            <a:off x="12414671" y="4239053"/>
            <a:ext cx="689243" cy="683883"/>
            <a:chOff x="-12663175" y="2506800"/>
            <a:chExt cx="356825" cy="354050"/>
          </a:xfrm>
        </p:grpSpPr>
        <p:sp>
          <p:nvSpPr>
            <p:cNvPr id="10077" name="Google Shape;10077;p91"/>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8" name="Google Shape;10078;p91"/>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9" name="Google Shape;10079;p91"/>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0" name="Google Shape;10080;p91"/>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81" name="Google Shape;10081;p91"/>
          <p:cNvGrpSpPr/>
          <p:nvPr/>
        </p:nvGrpSpPr>
        <p:grpSpPr>
          <a:xfrm>
            <a:off x="16044936" y="2606614"/>
            <a:ext cx="681613" cy="683159"/>
            <a:chOff x="-10896525" y="1663050"/>
            <a:chExt cx="352875" cy="353675"/>
          </a:xfrm>
        </p:grpSpPr>
        <p:sp>
          <p:nvSpPr>
            <p:cNvPr id="10082" name="Google Shape;10082;p91"/>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3" name="Google Shape;10083;p91"/>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84" name="Google Shape;10084;p91"/>
          <p:cNvSpPr/>
          <p:nvPr/>
        </p:nvSpPr>
        <p:spPr>
          <a:xfrm>
            <a:off x="16123287" y="3422118"/>
            <a:ext cx="524912" cy="683448"/>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85" name="Google Shape;10085;p91"/>
          <p:cNvGrpSpPr/>
          <p:nvPr/>
        </p:nvGrpSpPr>
        <p:grpSpPr>
          <a:xfrm>
            <a:off x="16044163" y="4261484"/>
            <a:ext cx="683159" cy="639022"/>
            <a:chOff x="-10898100" y="2542050"/>
            <a:chExt cx="353675" cy="330825"/>
          </a:xfrm>
        </p:grpSpPr>
        <p:sp>
          <p:nvSpPr>
            <p:cNvPr id="10086" name="Google Shape;10086;p91"/>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7" name="Google Shape;10087;p91"/>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8" name="Google Shape;10088;p91"/>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9" name="Google Shape;10089;p91"/>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0" name="Google Shape;10090;p91"/>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1" name="Google Shape;10091;p91"/>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92" name="Google Shape;10092;p91"/>
          <p:cNvGrpSpPr/>
          <p:nvPr/>
        </p:nvGrpSpPr>
        <p:grpSpPr>
          <a:xfrm>
            <a:off x="12419234" y="5103213"/>
            <a:ext cx="680116" cy="678861"/>
            <a:chOff x="-9157450" y="1622750"/>
            <a:chExt cx="352100" cy="351450"/>
          </a:xfrm>
        </p:grpSpPr>
        <p:sp>
          <p:nvSpPr>
            <p:cNvPr id="10093" name="Google Shape;10093;p91"/>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4" name="Google Shape;10094;p91"/>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95" name="Google Shape;10095;p91"/>
          <p:cNvGrpSpPr/>
          <p:nvPr/>
        </p:nvGrpSpPr>
        <p:grpSpPr>
          <a:xfrm>
            <a:off x="12495315" y="5919749"/>
            <a:ext cx="527955" cy="677074"/>
            <a:chOff x="-9119650" y="2056875"/>
            <a:chExt cx="273325" cy="350525"/>
          </a:xfrm>
        </p:grpSpPr>
        <p:sp>
          <p:nvSpPr>
            <p:cNvPr id="10096" name="Google Shape;10096;p91"/>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7" name="Google Shape;10097;p91"/>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098" name="Google Shape;10098;p91"/>
          <p:cNvSpPr/>
          <p:nvPr/>
        </p:nvSpPr>
        <p:spPr>
          <a:xfrm>
            <a:off x="16045685" y="5977598"/>
            <a:ext cx="680116" cy="683110"/>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9" name="Google Shape;10099;p91"/>
          <p:cNvSpPr/>
          <p:nvPr/>
        </p:nvSpPr>
        <p:spPr>
          <a:xfrm>
            <a:off x="14287123" y="5101094"/>
            <a:ext cx="602466" cy="683110"/>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00" name="Google Shape;10100;p91"/>
          <p:cNvGrpSpPr/>
          <p:nvPr/>
        </p:nvGrpSpPr>
        <p:grpSpPr>
          <a:xfrm>
            <a:off x="15153580" y="5978557"/>
            <a:ext cx="686187" cy="683138"/>
            <a:chOff x="6001575" y="3119050"/>
            <a:chExt cx="315025" cy="313625"/>
          </a:xfrm>
        </p:grpSpPr>
        <p:sp>
          <p:nvSpPr>
            <p:cNvPr id="10101" name="Google Shape;10101;p91"/>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2" name="Google Shape;10102;p91"/>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06" name="Shape 10106"/>
        <p:cNvGrpSpPr/>
        <p:nvPr/>
      </p:nvGrpSpPr>
      <p:grpSpPr>
        <a:xfrm>
          <a:off x="0" y="0"/>
          <a:ext cx="0" cy="0"/>
          <a:chOff x="0" y="0"/>
          <a:chExt cx="0" cy="0"/>
        </a:xfrm>
      </p:grpSpPr>
      <p:sp>
        <p:nvSpPr>
          <p:cNvPr id="10107" name="Google Shape;10107;p92"/>
          <p:cNvSpPr/>
          <p:nvPr/>
        </p:nvSpPr>
        <p:spPr>
          <a:xfrm>
            <a:off x="1770961" y="3376917"/>
            <a:ext cx="722500" cy="94784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08" name="Google Shape;10108;p92"/>
          <p:cNvGrpSpPr/>
          <p:nvPr/>
        </p:nvGrpSpPr>
        <p:grpSpPr>
          <a:xfrm>
            <a:off x="1658455" y="4546390"/>
            <a:ext cx="952659" cy="952426"/>
            <a:chOff x="-21298675" y="2414425"/>
            <a:chExt cx="306400" cy="306325"/>
          </a:xfrm>
        </p:grpSpPr>
        <p:sp>
          <p:nvSpPr>
            <p:cNvPr id="10109" name="Google Shape;10109;p9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0" name="Google Shape;10110;p9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1" name="Google Shape;10111;p9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12" name="Google Shape;10112;p92"/>
          <p:cNvGrpSpPr/>
          <p:nvPr/>
        </p:nvGrpSpPr>
        <p:grpSpPr>
          <a:xfrm>
            <a:off x="1657211" y="5730256"/>
            <a:ext cx="955146" cy="890864"/>
            <a:chOff x="-21299475" y="2798025"/>
            <a:chExt cx="307200" cy="286525"/>
          </a:xfrm>
        </p:grpSpPr>
        <p:sp>
          <p:nvSpPr>
            <p:cNvPr id="10113" name="Google Shape;10113;p9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4" name="Google Shape;10114;p9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5" name="Google Shape;10115;p9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6" name="Google Shape;10116;p9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7" name="Google Shape;10117;p9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8" name="Google Shape;10118;p9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9" name="Google Shape;10119;p9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0" name="Google Shape;10120;p9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1" name="Google Shape;10121;p9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2" name="Google Shape;10122;p9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3" name="Google Shape;10123;p9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4" name="Google Shape;10124;p9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25" name="Google Shape;10125;p92"/>
          <p:cNvSpPr/>
          <p:nvPr/>
        </p:nvSpPr>
        <p:spPr>
          <a:xfrm>
            <a:off x="7500325" y="3379677"/>
            <a:ext cx="945352" cy="942321"/>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6" name="Google Shape;10126;p92"/>
          <p:cNvSpPr/>
          <p:nvPr/>
        </p:nvSpPr>
        <p:spPr>
          <a:xfrm>
            <a:off x="7499120" y="4547863"/>
            <a:ext cx="947762" cy="950249"/>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7" name="Google Shape;10127;p92"/>
          <p:cNvSpPr/>
          <p:nvPr/>
        </p:nvSpPr>
        <p:spPr>
          <a:xfrm>
            <a:off x="7483185" y="5702252"/>
            <a:ext cx="979631" cy="947762"/>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28" name="Google Shape;10128;p92"/>
          <p:cNvGrpSpPr/>
          <p:nvPr/>
        </p:nvGrpSpPr>
        <p:grpSpPr>
          <a:xfrm>
            <a:off x="13395920" y="3377834"/>
            <a:ext cx="827824" cy="945352"/>
            <a:chOff x="-17545650" y="2051350"/>
            <a:chExt cx="266250" cy="304050"/>
          </a:xfrm>
        </p:grpSpPr>
        <p:sp>
          <p:nvSpPr>
            <p:cNvPr id="10129" name="Google Shape;10129;p9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0" name="Google Shape;10130;p9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1" name="Google Shape;10131;p9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2" name="Google Shape;10132;p9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33" name="Google Shape;10133;p92"/>
          <p:cNvSpPr/>
          <p:nvPr/>
        </p:nvSpPr>
        <p:spPr>
          <a:xfrm>
            <a:off x="13333826" y="4547902"/>
            <a:ext cx="947762" cy="950172"/>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34" name="Google Shape;10134;p92"/>
          <p:cNvGrpSpPr/>
          <p:nvPr/>
        </p:nvGrpSpPr>
        <p:grpSpPr>
          <a:xfrm>
            <a:off x="13337157" y="5731148"/>
            <a:ext cx="945352" cy="889076"/>
            <a:chOff x="-17565350" y="2809825"/>
            <a:chExt cx="304050" cy="285950"/>
          </a:xfrm>
        </p:grpSpPr>
        <p:sp>
          <p:nvSpPr>
            <p:cNvPr id="10135" name="Google Shape;10135;p9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6" name="Google Shape;10136;p9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7" name="Google Shape;10137;p9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8" name="Google Shape;10138;p9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9" name="Google Shape;10139;p9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40" name="Google Shape;10140;p92"/>
          <p:cNvSpPr/>
          <p:nvPr/>
        </p:nvSpPr>
        <p:spPr>
          <a:xfrm>
            <a:off x="5329017" y="6893139"/>
            <a:ext cx="720013" cy="942943"/>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1" name="Google Shape;10141;p92"/>
          <p:cNvSpPr/>
          <p:nvPr/>
        </p:nvSpPr>
        <p:spPr>
          <a:xfrm>
            <a:off x="2825254" y="3376917"/>
            <a:ext cx="942943" cy="94784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2" name="Google Shape;10142;p92"/>
          <p:cNvSpPr/>
          <p:nvPr/>
        </p:nvSpPr>
        <p:spPr>
          <a:xfrm>
            <a:off x="2825254" y="4549379"/>
            <a:ext cx="942943" cy="94721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43" name="Google Shape;10143;p92"/>
          <p:cNvGrpSpPr/>
          <p:nvPr/>
        </p:nvGrpSpPr>
        <p:grpSpPr>
          <a:xfrm>
            <a:off x="2882974" y="5701807"/>
            <a:ext cx="832566" cy="947762"/>
            <a:chOff x="-20904875" y="2788575"/>
            <a:chExt cx="267775" cy="304825"/>
          </a:xfrm>
        </p:grpSpPr>
        <p:sp>
          <p:nvSpPr>
            <p:cNvPr id="10144" name="Google Shape;10144;p9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5" name="Google Shape;10145;p9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46" name="Google Shape;10146;p92"/>
          <p:cNvGrpSpPr/>
          <p:nvPr/>
        </p:nvGrpSpPr>
        <p:grpSpPr>
          <a:xfrm>
            <a:off x="8763804" y="4551129"/>
            <a:ext cx="720091" cy="942943"/>
            <a:chOff x="-19006700" y="2434925"/>
            <a:chExt cx="231600" cy="303275"/>
          </a:xfrm>
        </p:grpSpPr>
        <p:sp>
          <p:nvSpPr>
            <p:cNvPr id="10147" name="Google Shape;10147;p9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8" name="Google Shape;10148;p9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9" name="Google Shape;10149;p9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0" name="Google Shape;10150;p9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51" name="Google Shape;10151;p92"/>
          <p:cNvSpPr/>
          <p:nvPr/>
        </p:nvSpPr>
        <p:spPr>
          <a:xfrm>
            <a:off x="8648869" y="5703456"/>
            <a:ext cx="945352" cy="945352"/>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2" name="Google Shape;10152;p92"/>
          <p:cNvSpPr/>
          <p:nvPr/>
        </p:nvSpPr>
        <p:spPr>
          <a:xfrm>
            <a:off x="14577688" y="3376956"/>
            <a:ext cx="830234" cy="947762"/>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53" name="Google Shape;10153;p92"/>
          <p:cNvGrpSpPr/>
          <p:nvPr/>
        </p:nvGrpSpPr>
        <p:grpSpPr>
          <a:xfrm>
            <a:off x="14521003" y="4578102"/>
            <a:ext cx="947762" cy="888998"/>
            <a:chOff x="-17190425" y="2435725"/>
            <a:chExt cx="304825" cy="285925"/>
          </a:xfrm>
        </p:grpSpPr>
        <p:sp>
          <p:nvSpPr>
            <p:cNvPr id="10154" name="Google Shape;10154;p9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5" name="Google Shape;10155;p9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6" name="Google Shape;10156;p9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57" name="Google Shape;10157;p92"/>
          <p:cNvSpPr/>
          <p:nvPr/>
        </p:nvSpPr>
        <p:spPr>
          <a:xfrm>
            <a:off x="14523819" y="5707110"/>
            <a:ext cx="937968" cy="938046"/>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58" name="Google Shape;10158;p92"/>
          <p:cNvGrpSpPr/>
          <p:nvPr/>
        </p:nvGrpSpPr>
        <p:grpSpPr>
          <a:xfrm>
            <a:off x="9830454" y="6889301"/>
            <a:ext cx="952659" cy="950172"/>
            <a:chOff x="-15719925" y="2416825"/>
            <a:chExt cx="306400" cy="305600"/>
          </a:xfrm>
        </p:grpSpPr>
        <p:sp>
          <p:nvSpPr>
            <p:cNvPr id="10159" name="Google Shape;10159;p9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0" name="Google Shape;10160;p9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1" name="Google Shape;10161;p9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162" name="Google Shape;10162;p92"/>
          <p:cNvSpPr/>
          <p:nvPr/>
        </p:nvSpPr>
        <p:spPr>
          <a:xfrm>
            <a:off x="4003004" y="3375090"/>
            <a:ext cx="955069" cy="951493"/>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3" name="Google Shape;10163;p92"/>
          <p:cNvSpPr/>
          <p:nvPr/>
        </p:nvSpPr>
        <p:spPr>
          <a:xfrm>
            <a:off x="4006658" y="4663648"/>
            <a:ext cx="947762" cy="718692"/>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64" name="Google Shape;10164;p92"/>
          <p:cNvGrpSpPr/>
          <p:nvPr/>
        </p:nvGrpSpPr>
        <p:grpSpPr>
          <a:xfrm>
            <a:off x="4003043" y="5703012"/>
            <a:ext cx="959965" cy="945352"/>
            <a:chOff x="-20550425" y="2789350"/>
            <a:chExt cx="308750" cy="304050"/>
          </a:xfrm>
        </p:grpSpPr>
        <p:sp>
          <p:nvSpPr>
            <p:cNvPr id="10165" name="Google Shape;10165;p9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6" name="Google Shape;10166;p9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67" name="Google Shape;10167;p92"/>
          <p:cNvGrpSpPr/>
          <p:nvPr/>
        </p:nvGrpSpPr>
        <p:grpSpPr>
          <a:xfrm>
            <a:off x="9833776" y="3376317"/>
            <a:ext cx="947840" cy="948384"/>
            <a:chOff x="-18666450" y="2059825"/>
            <a:chExt cx="304850" cy="305025"/>
          </a:xfrm>
        </p:grpSpPr>
        <p:sp>
          <p:nvSpPr>
            <p:cNvPr id="10168" name="Google Shape;10168;p9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9" name="Google Shape;10169;p9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70" name="Google Shape;10170;p92"/>
          <p:cNvGrpSpPr/>
          <p:nvPr/>
        </p:nvGrpSpPr>
        <p:grpSpPr>
          <a:xfrm>
            <a:off x="9832571" y="4551167"/>
            <a:ext cx="950249" cy="942865"/>
            <a:chOff x="-18668025" y="2435725"/>
            <a:chExt cx="305625" cy="303250"/>
          </a:xfrm>
        </p:grpSpPr>
        <p:sp>
          <p:nvSpPr>
            <p:cNvPr id="10171" name="Google Shape;10171;p9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2" name="Google Shape;10172;p9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73" name="Google Shape;10173;p92"/>
          <p:cNvGrpSpPr/>
          <p:nvPr/>
        </p:nvGrpSpPr>
        <p:grpSpPr>
          <a:xfrm>
            <a:off x="9831366" y="5701804"/>
            <a:ext cx="952659" cy="947762"/>
            <a:chOff x="-18668800" y="2807475"/>
            <a:chExt cx="306400" cy="304825"/>
          </a:xfrm>
        </p:grpSpPr>
        <p:sp>
          <p:nvSpPr>
            <p:cNvPr id="10174" name="Google Shape;10174;p9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5" name="Google Shape;10175;p9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6" name="Google Shape;10176;p9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7" name="Google Shape;10177;p9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8" name="Google Shape;10178;p9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9" name="Google Shape;10179;p9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0" name="Google Shape;10180;p9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1" name="Google Shape;10181;p9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2" name="Google Shape;10182;p9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83" name="Google Shape;10183;p92"/>
          <p:cNvGrpSpPr/>
          <p:nvPr/>
        </p:nvGrpSpPr>
        <p:grpSpPr>
          <a:xfrm>
            <a:off x="15739304" y="3375386"/>
            <a:ext cx="832721" cy="950249"/>
            <a:chOff x="-16798200" y="2050575"/>
            <a:chExt cx="267825" cy="305625"/>
          </a:xfrm>
        </p:grpSpPr>
        <p:sp>
          <p:nvSpPr>
            <p:cNvPr id="10184" name="Google Shape;10184;p9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5" name="Google Shape;10185;p9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6" name="Google Shape;10186;p9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87" name="Google Shape;10187;p92"/>
          <p:cNvGrpSpPr/>
          <p:nvPr/>
        </p:nvGrpSpPr>
        <p:grpSpPr>
          <a:xfrm>
            <a:off x="15680540" y="5704254"/>
            <a:ext cx="950249" cy="942865"/>
            <a:chOff x="-16817100" y="2801175"/>
            <a:chExt cx="305625" cy="303250"/>
          </a:xfrm>
        </p:grpSpPr>
        <p:sp>
          <p:nvSpPr>
            <p:cNvPr id="10188" name="Google Shape;10188;p9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9" name="Google Shape;10189;p9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0" name="Google Shape;10190;p9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1" name="Google Shape;10191;p9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2" name="Google Shape;10192;p9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3" name="Google Shape;10193;p9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4" name="Google Shape;10194;p9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5" name="Google Shape;10195;p9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96" name="Google Shape;10196;p92"/>
          <p:cNvGrpSpPr/>
          <p:nvPr/>
        </p:nvGrpSpPr>
        <p:grpSpPr>
          <a:xfrm>
            <a:off x="14494780" y="6889228"/>
            <a:ext cx="952659" cy="950249"/>
            <a:chOff x="-15717575" y="2786200"/>
            <a:chExt cx="306400" cy="305625"/>
          </a:xfrm>
        </p:grpSpPr>
        <p:sp>
          <p:nvSpPr>
            <p:cNvPr id="10197" name="Google Shape;10197;p9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8" name="Google Shape;10198;p9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9" name="Google Shape;10199;p9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0" name="Google Shape;10200;p9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1" name="Google Shape;10201;p9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2" name="Google Shape;10202;p9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3" name="Google Shape;10203;p9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04" name="Google Shape;10204;p92"/>
          <p:cNvGrpSpPr/>
          <p:nvPr/>
        </p:nvGrpSpPr>
        <p:grpSpPr>
          <a:xfrm>
            <a:off x="5169925" y="3376592"/>
            <a:ext cx="950249" cy="947840"/>
            <a:chOff x="-20173175" y="2038750"/>
            <a:chExt cx="305625" cy="304850"/>
          </a:xfrm>
        </p:grpSpPr>
        <p:sp>
          <p:nvSpPr>
            <p:cNvPr id="10205" name="Google Shape;10205;p9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6" name="Google Shape;10206;p9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07" name="Google Shape;10207;p92"/>
          <p:cNvSpPr/>
          <p:nvPr/>
        </p:nvSpPr>
        <p:spPr>
          <a:xfrm>
            <a:off x="5169932" y="4550934"/>
            <a:ext cx="945352" cy="944109"/>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08" name="Google Shape;10208;p92"/>
          <p:cNvGrpSpPr/>
          <p:nvPr/>
        </p:nvGrpSpPr>
        <p:grpSpPr>
          <a:xfrm>
            <a:off x="5172374" y="5700564"/>
            <a:ext cx="945352" cy="950249"/>
            <a:chOff x="-20173175" y="2787775"/>
            <a:chExt cx="304050" cy="305625"/>
          </a:xfrm>
        </p:grpSpPr>
        <p:sp>
          <p:nvSpPr>
            <p:cNvPr id="10209" name="Google Shape;10209;p9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0" name="Google Shape;10210;p9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1" name="Google Shape;10211;p9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2" name="Google Shape;10212;p9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3" name="Google Shape;10213;p9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4" name="Google Shape;10214;p9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5" name="Google Shape;10215;p9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16" name="Google Shape;10216;p92"/>
          <p:cNvGrpSpPr/>
          <p:nvPr/>
        </p:nvGrpSpPr>
        <p:grpSpPr>
          <a:xfrm>
            <a:off x="11022342" y="4551129"/>
            <a:ext cx="947762" cy="942943"/>
            <a:chOff x="-18294675" y="2434925"/>
            <a:chExt cx="304825" cy="303275"/>
          </a:xfrm>
        </p:grpSpPr>
        <p:sp>
          <p:nvSpPr>
            <p:cNvPr id="10217" name="Google Shape;10217;p9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8" name="Google Shape;10218;p9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9" name="Google Shape;10219;p9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20" name="Google Shape;10220;p92"/>
          <p:cNvGrpSpPr/>
          <p:nvPr/>
        </p:nvGrpSpPr>
        <p:grpSpPr>
          <a:xfrm>
            <a:off x="11134973" y="5704214"/>
            <a:ext cx="722500" cy="942943"/>
            <a:chOff x="-18258450" y="2809825"/>
            <a:chExt cx="232375" cy="303275"/>
          </a:xfrm>
        </p:grpSpPr>
        <p:sp>
          <p:nvSpPr>
            <p:cNvPr id="10221" name="Google Shape;10221;p9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2" name="Google Shape;10222;p9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3" name="Google Shape;10223;p9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24" name="Google Shape;10224;p92"/>
          <p:cNvSpPr/>
          <p:nvPr/>
        </p:nvSpPr>
        <p:spPr>
          <a:xfrm>
            <a:off x="2881166" y="6889485"/>
            <a:ext cx="942943" cy="950249"/>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25" name="Google Shape;10225;p92"/>
          <p:cNvGrpSpPr/>
          <p:nvPr/>
        </p:nvGrpSpPr>
        <p:grpSpPr>
          <a:xfrm>
            <a:off x="7555371" y="6890466"/>
            <a:ext cx="830234" cy="947840"/>
            <a:chOff x="-16422500" y="2425450"/>
            <a:chExt cx="267025" cy="304850"/>
          </a:xfrm>
        </p:grpSpPr>
        <p:sp>
          <p:nvSpPr>
            <p:cNvPr id="10226" name="Google Shape;10226;p9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7" name="Google Shape;10227;p9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8" name="Google Shape;10228;p9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29" name="Google Shape;10229;p92"/>
          <p:cNvGrpSpPr/>
          <p:nvPr/>
        </p:nvGrpSpPr>
        <p:grpSpPr>
          <a:xfrm>
            <a:off x="12160894" y="6891675"/>
            <a:ext cx="947840" cy="945352"/>
            <a:chOff x="-16442200" y="2801175"/>
            <a:chExt cx="304850" cy="304050"/>
          </a:xfrm>
        </p:grpSpPr>
        <p:sp>
          <p:nvSpPr>
            <p:cNvPr id="10230" name="Google Shape;10230;p9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1" name="Google Shape;10231;p9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2" name="Google Shape;10232;p9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33" name="Google Shape;10233;p92"/>
          <p:cNvSpPr/>
          <p:nvPr/>
        </p:nvSpPr>
        <p:spPr>
          <a:xfrm>
            <a:off x="6383310" y="6894382"/>
            <a:ext cx="942865" cy="940455"/>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4" name="Google Shape;10234;p92"/>
          <p:cNvSpPr/>
          <p:nvPr/>
        </p:nvSpPr>
        <p:spPr>
          <a:xfrm>
            <a:off x="6316067" y="3412753"/>
            <a:ext cx="950249" cy="876173"/>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35" name="Google Shape;10235;p92"/>
          <p:cNvGrpSpPr/>
          <p:nvPr/>
        </p:nvGrpSpPr>
        <p:grpSpPr>
          <a:xfrm>
            <a:off x="6312322" y="4552686"/>
            <a:ext cx="962531" cy="939833"/>
            <a:chOff x="-19802200" y="2416025"/>
            <a:chExt cx="309575" cy="302275"/>
          </a:xfrm>
        </p:grpSpPr>
        <p:sp>
          <p:nvSpPr>
            <p:cNvPr id="10236" name="Google Shape;10236;p9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7" name="Google Shape;10237;p9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8" name="Google Shape;10238;p9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9" name="Google Shape;10239;p9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0" name="Google Shape;10240;p9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41" name="Google Shape;10241;p92"/>
          <p:cNvGrpSpPr/>
          <p:nvPr/>
        </p:nvGrpSpPr>
        <p:grpSpPr>
          <a:xfrm>
            <a:off x="6318463" y="5703012"/>
            <a:ext cx="950249" cy="945352"/>
            <a:chOff x="-19801400" y="2788575"/>
            <a:chExt cx="305625" cy="304050"/>
          </a:xfrm>
        </p:grpSpPr>
        <p:sp>
          <p:nvSpPr>
            <p:cNvPr id="10242" name="Google Shape;10242;p9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3" name="Google Shape;10243;p9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4" name="Google Shape;10244;p9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5" name="Google Shape;10245;p9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6" name="Google Shape;10246;p9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7" name="Google Shape;10247;p9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48" name="Google Shape;10248;p92"/>
          <p:cNvGrpSpPr/>
          <p:nvPr/>
        </p:nvGrpSpPr>
        <p:grpSpPr>
          <a:xfrm>
            <a:off x="12228616" y="3377833"/>
            <a:ext cx="844925" cy="945352"/>
            <a:chOff x="-17903225" y="2060800"/>
            <a:chExt cx="271750" cy="304050"/>
          </a:xfrm>
        </p:grpSpPr>
        <p:sp>
          <p:nvSpPr>
            <p:cNvPr id="10249" name="Google Shape;10249;p9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0" name="Google Shape;10250;p9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1" name="Google Shape;10251;p9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52" name="Google Shape;10252;p92"/>
          <p:cNvGrpSpPr/>
          <p:nvPr/>
        </p:nvGrpSpPr>
        <p:grpSpPr>
          <a:xfrm>
            <a:off x="12177198" y="4549924"/>
            <a:ext cx="947762" cy="945352"/>
            <a:chOff x="-17918975" y="2435725"/>
            <a:chExt cx="304825" cy="304050"/>
          </a:xfrm>
        </p:grpSpPr>
        <p:sp>
          <p:nvSpPr>
            <p:cNvPr id="10253" name="Google Shape;10253;p9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4" name="Google Shape;10254;p9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55" name="Google Shape;10255;p92"/>
          <p:cNvGrpSpPr/>
          <p:nvPr/>
        </p:nvGrpSpPr>
        <p:grpSpPr>
          <a:xfrm>
            <a:off x="12234718" y="5705457"/>
            <a:ext cx="832721" cy="940455"/>
            <a:chOff x="-17899300" y="2810625"/>
            <a:chExt cx="267825" cy="302475"/>
          </a:xfrm>
        </p:grpSpPr>
        <p:sp>
          <p:nvSpPr>
            <p:cNvPr id="10256" name="Google Shape;10256;p9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7" name="Google Shape;10257;p9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8" name="Google Shape;10258;p9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59" name="Google Shape;10259;p92"/>
          <p:cNvGrpSpPr/>
          <p:nvPr/>
        </p:nvGrpSpPr>
        <p:grpSpPr>
          <a:xfrm>
            <a:off x="4046423" y="6922331"/>
            <a:ext cx="945352" cy="884179"/>
            <a:chOff x="-16066500" y="2060800"/>
            <a:chExt cx="304050" cy="284375"/>
          </a:xfrm>
        </p:grpSpPr>
        <p:sp>
          <p:nvSpPr>
            <p:cNvPr id="10260" name="Google Shape;10260;p9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1" name="Google Shape;10261;p9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2" name="Google Shape;10262;p9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3" name="Google Shape;10263;p9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4" name="Google Shape;10264;p9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65" name="Google Shape;10265;p92"/>
          <p:cNvSpPr/>
          <p:nvPr/>
        </p:nvSpPr>
        <p:spPr>
          <a:xfrm>
            <a:off x="8657892" y="6889524"/>
            <a:ext cx="950249" cy="950172"/>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6" name="Google Shape;10266;p92"/>
          <p:cNvSpPr/>
          <p:nvPr/>
        </p:nvSpPr>
        <p:spPr>
          <a:xfrm>
            <a:off x="13405470" y="6889796"/>
            <a:ext cx="783752" cy="949627"/>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7" name="Google Shape;10267;p92"/>
          <p:cNvSpPr/>
          <p:nvPr/>
        </p:nvSpPr>
        <p:spPr>
          <a:xfrm>
            <a:off x="10995519" y="6893760"/>
            <a:ext cx="950172" cy="94169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68" name="Google Shape;10268;p92"/>
          <p:cNvGrpSpPr/>
          <p:nvPr/>
        </p:nvGrpSpPr>
        <p:grpSpPr>
          <a:xfrm>
            <a:off x="15815837" y="4595502"/>
            <a:ext cx="736725" cy="838629"/>
            <a:chOff x="4995050" y="3245650"/>
            <a:chExt cx="236950" cy="269725"/>
          </a:xfrm>
        </p:grpSpPr>
        <p:sp>
          <p:nvSpPr>
            <p:cNvPr id="10269" name="Google Shape;10269;p9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0" name="Google Shape;10270;p9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1" name="Google Shape;10271;p9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72" name="Google Shape;10272;p92"/>
            <p:cNvGrpSpPr/>
            <p:nvPr/>
          </p:nvGrpSpPr>
          <p:grpSpPr>
            <a:xfrm>
              <a:off x="4995050" y="3245650"/>
              <a:ext cx="236950" cy="269725"/>
              <a:chOff x="4995050" y="3245650"/>
              <a:chExt cx="236950" cy="269725"/>
            </a:xfrm>
          </p:grpSpPr>
          <p:sp>
            <p:nvSpPr>
              <p:cNvPr id="10273" name="Google Shape;10273;p9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4" name="Google Shape;10274;p9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10275" name="Google Shape;10275;p92"/>
          <p:cNvGrpSpPr/>
          <p:nvPr/>
        </p:nvGrpSpPr>
        <p:grpSpPr>
          <a:xfrm>
            <a:off x="11015423" y="3379489"/>
            <a:ext cx="967498" cy="962585"/>
            <a:chOff x="4724650" y="2885700"/>
            <a:chExt cx="270750" cy="269375"/>
          </a:xfrm>
        </p:grpSpPr>
        <p:sp>
          <p:nvSpPr>
            <p:cNvPr id="10276" name="Google Shape;10276;p9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7" name="Google Shape;10277;p9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8" name="Google Shape;10278;p9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9" name="Google Shape;10279;p9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0" name="Google Shape;10280;p9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1" name="Google Shape;10281;p9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2" name="Google Shape;10282;p9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83" name="Google Shape;10283;p92"/>
          <p:cNvGrpSpPr/>
          <p:nvPr/>
        </p:nvGrpSpPr>
        <p:grpSpPr>
          <a:xfrm>
            <a:off x="8749635" y="3367740"/>
            <a:ext cx="778850" cy="935643"/>
            <a:chOff x="4459350" y="2882125"/>
            <a:chExt cx="228375" cy="274350"/>
          </a:xfrm>
        </p:grpSpPr>
        <p:sp>
          <p:nvSpPr>
            <p:cNvPr id="10284" name="Google Shape;10284;p9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5" name="Google Shape;10285;p9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6" name="Google Shape;10286;p9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7" name="Google Shape;10287;p9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8" name="Google Shape;10288;p9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289" name="Google Shape;10289;p9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290" name="Google Shape;10290;p92"/>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4" name="Shape 10294"/>
        <p:cNvGrpSpPr/>
        <p:nvPr/>
      </p:nvGrpSpPr>
      <p:grpSpPr>
        <a:xfrm>
          <a:off x="0" y="0"/>
          <a:ext cx="0" cy="0"/>
          <a:chOff x="0" y="0"/>
          <a:chExt cx="0" cy="0"/>
        </a:xfrm>
      </p:grpSpPr>
      <p:sp>
        <p:nvSpPr>
          <p:cNvPr id="10295" name="Google Shape;10295;p93"/>
          <p:cNvSpPr txBox="1"/>
          <p:nvPr>
            <p:ph type="title"/>
          </p:nvPr>
        </p:nvSpPr>
        <p:spPr>
          <a:xfrm>
            <a:off x="1433400" y="102205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296" name="Google Shape;10296;p93"/>
          <p:cNvSpPr/>
          <p:nvPr/>
        </p:nvSpPr>
        <p:spPr>
          <a:xfrm>
            <a:off x="1665195" y="3260278"/>
            <a:ext cx="866569" cy="84556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97" name="Google Shape;10297;p93"/>
          <p:cNvGrpSpPr/>
          <p:nvPr/>
        </p:nvGrpSpPr>
        <p:grpSpPr>
          <a:xfrm>
            <a:off x="1671159" y="4280825"/>
            <a:ext cx="852925" cy="841591"/>
            <a:chOff x="-6713450" y="2397900"/>
            <a:chExt cx="295375" cy="291450"/>
          </a:xfrm>
        </p:grpSpPr>
        <p:sp>
          <p:nvSpPr>
            <p:cNvPr id="10298" name="Google Shape;10298;p93"/>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9" name="Google Shape;10299;p93"/>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00" name="Google Shape;10300;p93"/>
          <p:cNvSpPr/>
          <p:nvPr/>
        </p:nvSpPr>
        <p:spPr>
          <a:xfrm>
            <a:off x="1695842" y="5320458"/>
            <a:ext cx="852997" cy="84382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01" name="Google Shape;10301;p93"/>
          <p:cNvGrpSpPr/>
          <p:nvPr/>
        </p:nvGrpSpPr>
        <p:grpSpPr>
          <a:xfrm>
            <a:off x="7080682" y="3262802"/>
            <a:ext cx="846139" cy="841014"/>
            <a:chOff x="-4932650" y="2046625"/>
            <a:chExt cx="293025" cy="291250"/>
          </a:xfrm>
        </p:grpSpPr>
        <p:sp>
          <p:nvSpPr>
            <p:cNvPr id="10302" name="Google Shape;10302;p93"/>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3" name="Google Shape;10303;p93"/>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04" name="Google Shape;10304;p93"/>
          <p:cNvSpPr/>
          <p:nvPr/>
        </p:nvSpPr>
        <p:spPr>
          <a:xfrm>
            <a:off x="7083586" y="4281652"/>
            <a:ext cx="841591" cy="839353"/>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05" name="Google Shape;10305;p93"/>
          <p:cNvGrpSpPr/>
          <p:nvPr/>
        </p:nvGrpSpPr>
        <p:grpSpPr>
          <a:xfrm>
            <a:off x="7104544" y="5321914"/>
            <a:ext cx="846139" cy="841591"/>
            <a:chOff x="-4931075" y="2765725"/>
            <a:chExt cx="293025" cy="291450"/>
          </a:xfrm>
        </p:grpSpPr>
        <p:sp>
          <p:nvSpPr>
            <p:cNvPr id="10306" name="Google Shape;10306;p93"/>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7" name="Google Shape;10307;p93"/>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08" name="Google Shape;10308;p93"/>
          <p:cNvGrpSpPr/>
          <p:nvPr/>
        </p:nvGrpSpPr>
        <p:grpSpPr>
          <a:xfrm>
            <a:off x="12515680" y="3312577"/>
            <a:ext cx="841591" cy="741463"/>
            <a:chOff x="-3137650" y="2067900"/>
            <a:chExt cx="291450" cy="256775"/>
          </a:xfrm>
        </p:grpSpPr>
        <p:sp>
          <p:nvSpPr>
            <p:cNvPr id="10309" name="Google Shape;10309;p93"/>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0" name="Google Shape;10310;p93"/>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1" name="Google Shape;10311;p93"/>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12" name="Google Shape;10312;p93"/>
          <p:cNvGrpSpPr/>
          <p:nvPr/>
        </p:nvGrpSpPr>
        <p:grpSpPr>
          <a:xfrm>
            <a:off x="12515680" y="4279852"/>
            <a:ext cx="841591" cy="843540"/>
            <a:chOff x="-3137650" y="2408950"/>
            <a:chExt cx="291450" cy="292125"/>
          </a:xfrm>
        </p:grpSpPr>
        <p:sp>
          <p:nvSpPr>
            <p:cNvPr id="10313" name="Google Shape;10313;p93"/>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4" name="Google Shape;10314;p93"/>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5" name="Google Shape;10315;p93"/>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6" name="Google Shape;10316;p93"/>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7" name="Google Shape;10317;p93"/>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18" name="Google Shape;10318;p93"/>
          <p:cNvGrpSpPr/>
          <p:nvPr/>
        </p:nvGrpSpPr>
        <p:grpSpPr>
          <a:xfrm>
            <a:off x="12539542" y="5370823"/>
            <a:ext cx="841591" cy="743774"/>
            <a:chOff x="-3137650" y="2787000"/>
            <a:chExt cx="291450" cy="257575"/>
          </a:xfrm>
        </p:grpSpPr>
        <p:sp>
          <p:nvSpPr>
            <p:cNvPr id="10319" name="Google Shape;10319;p93"/>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0" name="Google Shape;10320;p93"/>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1" name="Google Shape;10321;p93"/>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2" name="Google Shape;10322;p93"/>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3" name="Google Shape;10323;p93"/>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4" name="Google Shape;10324;p93"/>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5" name="Google Shape;10325;p93"/>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6" name="Google Shape;10326;p93"/>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27" name="Google Shape;10327;p93"/>
          <p:cNvSpPr/>
          <p:nvPr/>
        </p:nvSpPr>
        <p:spPr>
          <a:xfrm>
            <a:off x="2695263" y="6589232"/>
            <a:ext cx="841591" cy="59138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8" name="Google Shape;10328;p93"/>
          <p:cNvSpPr/>
          <p:nvPr/>
        </p:nvSpPr>
        <p:spPr>
          <a:xfrm>
            <a:off x="2752846" y="3260964"/>
            <a:ext cx="843829" cy="844190"/>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9" name="Google Shape;10329;p93"/>
          <p:cNvSpPr/>
          <p:nvPr/>
        </p:nvSpPr>
        <p:spPr>
          <a:xfrm>
            <a:off x="2749417" y="4278548"/>
            <a:ext cx="850687" cy="84556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30" name="Google Shape;10330;p93"/>
          <p:cNvGrpSpPr/>
          <p:nvPr/>
        </p:nvGrpSpPr>
        <p:grpSpPr>
          <a:xfrm>
            <a:off x="2775896" y="5320794"/>
            <a:ext cx="843829" cy="843829"/>
            <a:chOff x="-6354300" y="2757075"/>
            <a:chExt cx="292225" cy="292225"/>
          </a:xfrm>
        </p:grpSpPr>
        <p:sp>
          <p:nvSpPr>
            <p:cNvPr id="10331" name="Google Shape;10331;p93"/>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2" name="Google Shape;10332;p93"/>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3" name="Google Shape;10333;p93"/>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4" name="Google Shape;10334;p93"/>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5" name="Google Shape;10335;p93"/>
          <p:cNvGrpSpPr/>
          <p:nvPr/>
        </p:nvGrpSpPr>
        <p:grpSpPr>
          <a:xfrm>
            <a:off x="8163903" y="3259120"/>
            <a:ext cx="848377" cy="848377"/>
            <a:chOff x="-4573475" y="2045850"/>
            <a:chExt cx="293800" cy="293800"/>
          </a:xfrm>
        </p:grpSpPr>
        <p:sp>
          <p:nvSpPr>
            <p:cNvPr id="10336" name="Google Shape;10336;p93"/>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7" name="Google Shape;10337;p93"/>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8" name="Google Shape;10338;p93"/>
          <p:cNvGrpSpPr/>
          <p:nvPr/>
        </p:nvGrpSpPr>
        <p:grpSpPr>
          <a:xfrm>
            <a:off x="8162748" y="4277397"/>
            <a:ext cx="850687" cy="848449"/>
            <a:chOff x="-4570325" y="2405775"/>
            <a:chExt cx="294600" cy="293825"/>
          </a:xfrm>
        </p:grpSpPr>
        <p:sp>
          <p:nvSpPr>
            <p:cNvPr id="10339" name="Google Shape;10339;p93"/>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0" name="Google Shape;10340;p93"/>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41" name="Google Shape;10341;p93"/>
          <p:cNvGrpSpPr/>
          <p:nvPr/>
        </p:nvGrpSpPr>
        <p:grpSpPr>
          <a:xfrm>
            <a:off x="8188884" y="5319676"/>
            <a:ext cx="846139" cy="846067"/>
            <a:chOff x="-4572700" y="2764950"/>
            <a:chExt cx="293025" cy="293000"/>
          </a:xfrm>
        </p:grpSpPr>
        <p:sp>
          <p:nvSpPr>
            <p:cNvPr id="10342" name="Google Shape;10342;p93"/>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3" name="Google Shape;10343;p93"/>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4" name="Google Shape;10344;p93"/>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5" name="Google Shape;10345;p93"/>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6" name="Google Shape;10346;p93"/>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47" name="Google Shape;10347;p93"/>
          <p:cNvGrpSpPr/>
          <p:nvPr/>
        </p:nvGrpSpPr>
        <p:grpSpPr>
          <a:xfrm>
            <a:off x="13626409" y="3262477"/>
            <a:ext cx="829680" cy="841663"/>
            <a:chOff x="-2777700" y="2049775"/>
            <a:chExt cx="287325" cy="291475"/>
          </a:xfrm>
        </p:grpSpPr>
        <p:sp>
          <p:nvSpPr>
            <p:cNvPr id="10348" name="Google Shape;10348;p93"/>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9" name="Google Shape;10349;p93"/>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0" name="Google Shape;10350;p93"/>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51" name="Google Shape;10351;p93"/>
          <p:cNvGrpSpPr/>
          <p:nvPr/>
        </p:nvGrpSpPr>
        <p:grpSpPr>
          <a:xfrm>
            <a:off x="13619335" y="4280862"/>
            <a:ext cx="843829" cy="841519"/>
            <a:chOff x="-2571737" y="2403625"/>
            <a:chExt cx="292225" cy="291425"/>
          </a:xfrm>
        </p:grpSpPr>
        <p:sp>
          <p:nvSpPr>
            <p:cNvPr id="10352" name="Google Shape;10352;p93"/>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3" name="Google Shape;10353;p93"/>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4" name="Google Shape;10354;p93"/>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5" name="Google Shape;10355;p93"/>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6" name="Google Shape;10356;p93"/>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7" name="Google Shape;10357;p93"/>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8" name="Google Shape;10358;p93"/>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59" name="Google Shape;10359;p93"/>
          <p:cNvGrpSpPr/>
          <p:nvPr/>
        </p:nvGrpSpPr>
        <p:grpSpPr>
          <a:xfrm>
            <a:off x="13619335" y="5323069"/>
            <a:ext cx="843829" cy="839281"/>
            <a:chOff x="-2571737" y="2764550"/>
            <a:chExt cx="292225" cy="290650"/>
          </a:xfrm>
        </p:grpSpPr>
        <p:sp>
          <p:nvSpPr>
            <p:cNvPr id="10360" name="Google Shape;10360;p93"/>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1" name="Google Shape;10361;p93"/>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2" name="Google Shape;10362;p93"/>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63" name="Google Shape;10363;p93"/>
          <p:cNvGrpSpPr/>
          <p:nvPr/>
        </p:nvGrpSpPr>
        <p:grpSpPr>
          <a:xfrm>
            <a:off x="6018336" y="6461076"/>
            <a:ext cx="843829" cy="847727"/>
            <a:chOff x="-1333975" y="2365850"/>
            <a:chExt cx="292225" cy="293575"/>
          </a:xfrm>
        </p:grpSpPr>
        <p:sp>
          <p:nvSpPr>
            <p:cNvPr id="10364" name="Google Shape;10364;p93"/>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5" name="Google Shape;10365;p93"/>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6" name="Google Shape;10366;p93"/>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7" name="Google Shape;10367;p93"/>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8" name="Google Shape;10368;p93"/>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9" name="Google Shape;10369;p93"/>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0" name="Google Shape;10370;p93"/>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1" name="Google Shape;10371;p93"/>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72" name="Google Shape;10372;p93"/>
          <p:cNvGrpSpPr/>
          <p:nvPr/>
        </p:nvGrpSpPr>
        <p:grpSpPr>
          <a:xfrm>
            <a:off x="3885286" y="5320794"/>
            <a:ext cx="796039" cy="843829"/>
            <a:chOff x="-5995925" y="2757850"/>
            <a:chExt cx="275675" cy="292225"/>
          </a:xfrm>
        </p:grpSpPr>
        <p:sp>
          <p:nvSpPr>
            <p:cNvPr id="10373" name="Google Shape;10373;p93"/>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4" name="Google Shape;10374;p93"/>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5" name="Google Shape;10375;p93"/>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6" name="Google Shape;10376;p93"/>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7" name="Google Shape;10377;p93"/>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8" name="Google Shape;10378;p93"/>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9" name="Google Shape;10379;p93"/>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0" name="Google Shape;10380;p93"/>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1" name="Google Shape;10381;p93"/>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82" name="Google Shape;10382;p93"/>
          <p:cNvGrpSpPr/>
          <p:nvPr/>
        </p:nvGrpSpPr>
        <p:grpSpPr>
          <a:xfrm>
            <a:off x="9245861" y="3263632"/>
            <a:ext cx="843901" cy="839353"/>
            <a:chOff x="-4211975" y="2046625"/>
            <a:chExt cx="292250" cy="290675"/>
          </a:xfrm>
        </p:grpSpPr>
        <p:sp>
          <p:nvSpPr>
            <p:cNvPr id="10383" name="Google Shape;10383;p93"/>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4" name="Google Shape;10384;p93"/>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85" name="Google Shape;10385;p93"/>
          <p:cNvGrpSpPr/>
          <p:nvPr/>
        </p:nvGrpSpPr>
        <p:grpSpPr>
          <a:xfrm>
            <a:off x="9345952" y="4277397"/>
            <a:ext cx="643718" cy="848449"/>
            <a:chOff x="-4178875" y="2405775"/>
            <a:chExt cx="222925" cy="293825"/>
          </a:xfrm>
        </p:grpSpPr>
        <p:sp>
          <p:nvSpPr>
            <p:cNvPr id="10386" name="Google Shape;10386;p93"/>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7" name="Google Shape;10387;p93"/>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8" name="Google Shape;10388;p93"/>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89" name="Google Shape;10389;p93"/>
          <p:cNvGrpSpPr/>
          <p:nvPr/>
        </p:nvGrpSpPr>
        <p:grpSpPr>
          <a:xfrm>
            <a:off x="9270878" y="5346965"/>
            <a:ext cx="841591" cy="791491"/>
            <a:chOff x="-4211975" y="2783850"/>
            <a:chExt cx="291450" cy="274100"/>
          </a:xfrm>
        </p:grpSpPr>
        <p:sp>
          <p:nvSpPr>
            <p:cNvPr id="10390" name="Google Shape;10390;p93"/>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1" name="Google Shape;10391;p93"/>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2" name="Google Shape;10392;p93"/>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93" name="Google Shape;10393;p93"/>
          <p:cNvSpPr/>
          <p:nvPr/>
        </p:nvSpPr>
        <p:spPr>
          <a:xfrm>
            <a:off x="14702666" y="3259990"/>
            <a:ext cx="798349" cy="84613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94" name="Google Shape;10394;p93"/>
          <p:cNvGrpSpPr/>
          <p:nvPr/>
        </p:nvGrpSpPr>
        <p:grpSpPr>
          <a:xfrm>
            <a:off x="14680737" y="4280826"/>
            <a:ext cx="841591" cy="841591"/>
            <a:chOff x="-2419325" y="2408150"/>
            <a:chExt cx="291450" cy="291450"/>
          </a:xfrm>
        </p:grpSpPr>
        <p:sp>
          <p:nvSpPr>
            <p:cNvPr id="10395" name="Google Shape;10395;p93"/>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6" name="Google Shape;10396;p93"/>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7" name="Google Shape;10397;p93"/>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8" name="Google Shape;10398;p93"/>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9" name="Google Shape;10399;p93"/>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0" name="Google Shape;10400;p93"/>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1" name="Google Shape;10401;p93"/>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02" name="Google Shape;10402;p93"/>
          <p:cNvSpPr/>
          <p:nvPr/>
        </p:nvSpPr>
        <p:spPr>
          <a:xfrm>
            <a:off x="14701515" y="5319303"/>
            <a:ext cx="848377" cy="84613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03" name="Google Shape;10403;p93"/>
          <p:cNvGrpSpPr/>
          <p:nvPr/>
        </p:nvGrpSpPr>
        <p:grpSpPr>
          <a:xfrm>
            <a:off x="9323786" y="6463028"/>
            <a:ext cx="841591" cy="843829"/>
            <a:chOff x="-1333200" y="2770450"/>
            <a:chExt cx="291450" cy="292225"/>
          </a:xfrm>
        </p:grpSpPr>
        <p:sp>
          <p:nvSpPr>
            <p:cNvPr id="10404" name="Google Shape;10404;p93"/>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5" name="Google Shape;10405;p93"/>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06" name="Google Shape;10406;p93"/>
          <p:cNvGrpSpPr/>
          <p:nvPr/>
        </p:nvGrpSpPr>
        <p:grpSpPr>
          <a:xfrm>
            <a:off x="4917013" y="3262512"/>
            <a:ext cx="846139" cy="841591"/>
            <a:chOff x="-5635200" y="2037975"/>
            <a:chExt cx="293025" cy="291450"/>
          </a:xfrm>
        </p:grpSpPr>
        <p:sp>
          <p:nvSpPr>
            <p:cNvPr id="10407" name="Google Shape;10407;p93"/>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8" name="Google Shape;10408;p93"/>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09" name="Google Shape;10409;p93"/>
          <p:cNvGrpSpPr/>
          <p:nvPr/>
        </p:nvGrpSpPr>
        <p:grpSpPr>
          <a:xfrm>
            <a:off x="4913584" y="4280825"/>
            <a:ext cx="852997" cy="841591"/>
            <a:chOff x="-5637575" y="2397900"/>
            <a:chExt cx="295400" cy="291450"/>
          </a:xfrm>
        </p:grpSpPr>
        <p:sp>
          <p:nvSpPr>
            <p:cNvPr id="10410" name="Google Shape;10410;p93"/>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1" name="Google Shape;10411;p93"/>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2" name="Google Shape;10412;p93"/>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3" name="Google Shape;10413;p93"/>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14" name="Google Shape;10414;p93"/>
          <p:cNvGrpSpPr/>
          <p:nvPr/>
        </p:nvGrpSpPr>
        <p:grpSpPr>
          <a:xfrm>
            <a:off x="4940911" y="5320794"/>
            <a:ext cx="846067" cy="843829"/>
            <a:chOff x="-5635975" y="2757075"/>
            <a:chExt cx="293000" cy="292225"/>
          </a:xfrm>
        </p:grpSpPr>
        <p:sp>
          <p:nvSpPr>
            <p:cNvPr id="10415" name="Google Shape;10415;p93"/>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6" name="Google Shape;10416;p93"/>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17" name="Google Shape;10417;p93"/>
          <p:cNvGrpSpPr/>
          <p:nvPr/>
        </p:nvGrpSpPr>
        <p:grpSpPr>
          <a:xfrm>
            <a:off x="10308781" y="3262513"/>
            <a:ext cx="846139" cy="841591"/>
            <a:chOff x="-3854375" y="2046625"/>
            <a:chExt cx="293025" cy="291450"/>
          </a:xfrm>
        </p:grpSpPr>
        <p:sp>
          <p:nvSpPr>
            <p:cNvPr id="10418" name="Google Shape;10418;p93"/>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9" name="Google Shape;10419;p93"/>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20" name="Google Shape;10420;p93"/>
          <p:cNvGrpSpPr/>
          <p:nvPr/>
        </p:nvGrpSpPr>
        <p:grpSpPr>
          <a:xfrm>
            <a:off x="10306507" y="4277433"/>
            <a:ext cx="850687" cy="848377"/>
            <a:chOff x="-3854375" y="2405000"/>
            <a:chExt cx="294600" cy="293800"/>
          </a:xfrm>
        </p:grpSpPr>
        <p:sp>
          <p:nvSpPr>
            <p:cNvPr id="10421" name="Google Shape;10421;p93"/>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2" name="Google Shape;10422;p93"/>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23" name="Google Shape;10423;p93"/>
          <p:cNvGrpSpPr/>
          <p:nvPr/>
        </p:nvGrpSpPr>
        <p:grpSpPr>
          <a:xfrm>
            <a:off x="10334917" y="5319676"/>
            <a:ext cx="841591" cy="846067"/>
            <a:chOff x="-3852025" y="2764950"/>
            <a:chExt cx="291450" cy="293000"/>
          </a:xfrm>
        </p:grpSpPr>
        <p:sp>
          <p:nvSpPr>
            <p:cNvPr id="10424" name="Google Shape;10424;p93"/>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5" name="Google Shape;10425;p93"/>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26" name="Google Shape;10426;p93"/>
          <p:cNvSpPr/>
          <p:nvPr/>
        </p:nvSpPr>
        <p:spPr>
          <a:xfrm>
            <a:off x="15778976" y="3363506"/>
            <a:ext cx="843829" cy="639098"/>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7" name="Google Shape;10427;p93"/>
          <p:cNvSpPr/>
          <p:nvPr/>
        </p:nvSpPr>
        <p:spPr>
          <a:xfrm>
            <a:off x="15778976" y="4280569"/>
            <a:ext cx="843829" cy="84151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28" name="Google Shape;10428;p93"/>
          <p:cNvGrpSpPr/>
          <p:nvPr/>
        </p:nvGrpSpPr>
        <p:grpSpPr>
          <a:xfrm>
            <a:off x="15780095" y="5320795"/>
            <a:ext cx="841591" cy="843829"/>
            <a:chOff x="-2060175" y="2768875"/>
            <a:chExt cx="291450" cy="292225"/>
          </a:xfrm>
        </p:grpSpPr>
        <p:sp>
          <p:nvSpPr>
            <p:cNvPr id="10429" name="Google Shape;10429;p93"/>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0" name="Google Shape;10430;p93"/>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31" name="Google Shape;10431;p93"/>
          <p:cNvGrpSpPr/>
          <p:nvPr/>
        </p:nvGrpSpPr>
        <p:grpSpPr>
          <a:xfrm>
            <a:off x="3807314" y="6464142"/>
            <a:ext cx="843829" cy="841591"/>
            <a:chOff x="-937025" y="2064750"/>
            <a:chExt cx="292225" cy="291450"/>
          </a:xfrm>
        </p:grpSpPr>
        <p:sp>
          <p:nvSpPr>
            <p:cNvPr id="10432" name="Google Shape;10432;p93"/>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3" name="Google Shape;10433;p93"/>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4" name="Google Shape;10434;p93"/>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35" name="Google Shape;10435;p93"/>
          <p:cNvGrpSpPr/>
          <p:nvPr/>
        </p:nvGrpSpPr>
        <p:grpSpPr>
          <a:xfrm>
            <a:off x="6013641" y="3261393"/>
            <a:ext cx="843901" cy="843829"/>
            <a:chOff x="-5276050" y="2037975"/>
            <a:chExt cx="292250" cy="292225"/>
          </a:xfrm>
        </p:grpSpPr>
        <p:sp>
          <p:nvSpPr>
            <p:cNvPr id="10436" name="Google Shape;10436;p93"/>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7" name="Google Shape;10437;p93"/>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8" name="Google Shape;10438;p93"/>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39" name="Google Shape;10439;p93"/>
          <p:cNvSpPr/>
          <p:nvPr/>
        </p:nvSpPr>
        <p:spPr>
          <a:xfrm>
            <a:off x="6006374" y="4305834"/>
            <a:ext cx="859783" cy="790986"/>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0" name="Google Shape;10440;p93"/>
          <p:cNvSpPr/>
          <p:nvPr/>
        </p:nvSpPr>
        <p:spPr>
          <a:xfrm>
            <a:off x="6038213" y="5321613"/>
            <a:ext cx="843829" cy="84151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41" name="Google Shape;10441;p93"/>
          <p:cNvGrpSpPr/>
          <p:nvPr/>
        </p:nvGrpSpPr>
        <p:grpSpPr>
          <a:xfrm>
            <a:off x="11531267" y="3262513"/>
            <a:ext cx="648266" cy="841591"/>
            <a:chOff x="-3462150" y="2046625"/>
            <a:chExt cx="224500" cy="291450"/>
          </a:xfrm>
        </p:grpSpPr>
        <p:sp>
          <p:nvSpPr>
            <p:cNvPr id="10442" name="Google Shape;10442;p93"/>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3" name="Google Shape;10443;p93"/>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4" name="Google Shape;10444;p93"/>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5" name="Google Shape;10445;p93"/>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6" name="Google Shape;10446;p93"/>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7" name="Google Shape;10447;p93"/>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8" name="Google Shape;10448;p93"/>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49" name="Google Shape;10449;p93"/>
          <p:cNvGrpSpPr/>
          <p:nvPr/>
        </p:nvGrpSpPr>
        <p:grpSpPr>
          <a:xfrm>
            <a:off x="11482395" y="4278552"/>
            <a:ext cx="746011" cy="846139"/>
            <a:chOff x="-3478675" y="2405775"/>
            <a:chExt cx="258350" cy="293025"/>
          </a:xfrm>
        </p:grpSpPr>
        <p:sp>
          <p:nvSpPr>
            <p:cNvPr id="10450" name="Google Shape;10450;p93"/>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1" name="Google Shape;10451;p93"/>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2" name="Google Shape;10452;p93"/>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3" name="Google Shape;10453;p93"/>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54" name="Google Shape;10454;p93"/>
          <p:cNvGrpSpPr/>
          <p:nvPr/>
        </p:nvGrpSpPr>
        <p:grpSpPr>
          <a:xfrm>
            <a:off x="11607431" y="5320795"/>
            <a:ext cx="543663" cy="843829"/>
            <a:chOff x="-3443250" y="2765725"/>
            <a:chExt cx="188275" cy="292225"/>
          </a:xfrm>
        </p:grpSpPr>
        <p:sp>
          <p:nvSpPr>
            <p:cNvPr id="10455" name="Google Shape;10455;p93"/>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6" name="Google Shape;10456;p93"/>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7" name="Google Shape;10457;p93"/>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8" name="Google Shape;10458;p93"/>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59" name="Google Shape;10459;p93"/>
          <p:cNvGrpSpPr/>
          <p:nvPr/>
        </p:nvGrpSpPr>
        <p:grpSpPr>
          <a:xfrm>
            <a:off x="1665223" y="6461868"/>
            <a:ext cx="743774" cy="846139"/>
            <a:chOff x="-1684475" y="2049000"/>
            <a:chExt cx="257575" cy="293025"/>
          </a:xfrm>
        </p:grpSpPr>
        <p:sp>
          <p:nvSpPr>
            <p:cNvPr id="10460" name="Google Shape;10460;p93"/>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1" name="Google Shape;10461;p93"/>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2" name="Google Shape;10462;p93"/>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3" name="Google Shape;10463;p93"/>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64" name="Google Shape;10464;p93"/>
          <p:cNvSpPr/>
          <p:nvPr/>
        </p:nvSpPr>
        <p:spPr>
          <a:xfrm>
            <a:off x="4921584" y="6463549"/>
            <a:ext cx="880213" cy="842746"/>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65" name="Google Shape;10465;p93"/>
          <p:cNvGrpSpPr/>
          <p:nvPr/>
        </p:nvGrpSpPr>
        <p:grpSpPr>
          <a:xfrm>
            <a:off x="8245007" y="6463028"/>
            <a:ext cx="841591" cy="843829"/>
            <a:chOff x="-1700225" y="2768875"/>
            <a:chExt cx="291450" cy="292225"/>
          </a:xfrm>
        </p:grpSpPr>
        <p:sp>
          <p:nvSpPr>
            <p:cNvPr id="10466" name="Google Shape;10466;p93"/>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7" name="Google Shape;10467;p93"/>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8" name="Google Shape;10468;p93"/>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9" name="Google Shape;10469;p93"/>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0" name="Google Shape;10470;p93"/>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1" name="Google Shape;10471;p93"/>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72" name="Google Shape;10472;p93"/>
          <p:cNvGrpSpPr/>
          <p:nvPr/>
        </p:nvGrpSpPr>
        <p:grpSpPr>
          <a:xfrm>
            <a:off x="7181705" y="6461870"/>
            <a:ext cx="743774" cy="846139"/>
            <a:chOff x="-919700" y="2420750"/>
            <a:chExt cx="257575" cy="293025"/>
          </a:xfrm>
        </p:grpSpPr>
        <p:sp>
          <p:nvSpPr>
            <p:cNvPr id="10473" name="Google Shape;10473;p93"/>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4" name="Google Shape;10474;p93"/>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5" name="Google Shape;10475;p93"/>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76" name="Google Shape;10476;p93"/>
          <p:cNvGrpSpPr/>
          <p:nvPr/>
        </p:nvGrpSpPr>
        <p:grpSpPr>
          <a:xfrm>
            <a:off x="3852089" y="3291901"/>
            <a:ext cx="819063" cy="821234"/>
            <a:chOff x="6679825" y="2693700"/>
            <a:chExt cx="257875" cy="258575"/>
          </a:xfrm>
        </p:grpSpPr>
        <p:sp>
          <p:nvSpPr>
            <p:cNvPr id="10477" name="Google Shape;10477;p93"/>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8" name="Google Shape;10478;p93"/>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79" name="Google Shape;10479;p93"/>
          <p:cNvGrpSpPr/>
          <p:nvPr/>
        </p:nvGrpSpPr>
        <p:grpSpPr>
          <a:xfrm>
            <a:off x="3831237" y="4284220"/>
            <a:ext cx="841063" cy="834525"/>
            <a:chOff x="6790450" y="3119050"/>
            <a:chExt cx="262750" cy="260675"/>
          </a:xfrm>
        </p:grpSpPr>
        <p:sp>
          <p:nvSpPr>
            <p:cNvPr id="10480" name="Google Shape;10480;p93"/>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1" name="Google Shape;10481;p93"/>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2" name="Google Shape;10482;p93"/>
          <p:cNvGrpSpPr/>
          <p:nvPr/>
        </p:nvGrpSpPr>
        <p:grpSpPr>
          <a:xfrm>
            <a:off x="13085461" y="7510873"/>
            <a:ext cx="716186" cy="814782"/>
            <a:chOff x="7660859" y="2571753"/>
            <a:chExt cx="366561" cy="417024"/>
          </a:xfrm>
        </p:grpSpPr>
        <p:sp>
          <p:nvSpPr>
            <p:cNvPr id="10483" name="Google Shape;10483;p93"/>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4" name="Google Shape;10484;p93"/>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5" name="Google Shape;10485;p93"/>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6" name="Google Shape;10486;p93"/>
          <p:cNvGrpSpPr/>
          <p:nvPr/>
        </p:nvGrpSpPr>
        <p:grpSpPr>
          <a:xfrm>
            <a:off x="8154823" y="7510873"/>
            <a:ext cx="814782" cy="814782"/>
            <a:chOff x="5566722" y="2571753"/>
            <a:chExt cx="417024" cy="417024"/>
          </a:xfrm>
        </p:grpSpPr>
        <p:sp>
          <p:nvSpPr>
            <p:cNvPr id="10487" name="Google Shape;10487;p93"/>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8" name="Google Shape;10488;p93"/>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9" name="Google Shape;10489;p93"/>
          <p:cNvGrpSpPr/>
          <p:nvPr/>
        </p:nvGrpSpPr>
        <p:grpSpPr>
          <a:xfrm>
            <a:off x="9387488" y="7715384"/>
            <a:ext cx="814761" cy="405760"/>
            <a:chOff x="6090251" y="2676413"/>
            <a:chExt cx="417014" cy="207677"/>
          </a:xfrm>
        </p:grpSpPr>
        <p:sp>
          <p:nvSpPr>
            <p:cNvPr id="10490" name="Google Shape;10490;p93"/>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1" name="Google Shape;10491;p93"/>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2" name="Google Shape;10492;p93"/>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3" name="Google Shape;10493;p93"/>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94" name="Google Shape;10494;p93"/>
          <p:cNvGrpSpPr/>
          <p:nvPr/>
        </p:nvGrpSpPr>
        <p:grpSpPr>
          <a:xfrm>
            <a:off x="11852796" y="7510873"/>
            <a:ext cx="814782" cy="814782"/>
            <a:chOff x="7137330" y="2571753"/>
            <a:chExt cx="417024" cy="417024"/>
          </a:xfrm>
        </p:grpSpPr>
        <p:sp>
          <p:nvSpPr>
            <p:cNvPr id="10495" name="Google Shape;10495;p93"/>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6" name="Google Shape;10496;p93"/>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7" name="Google Shape;10497;p93"/>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98" name="Google Shape;10498;p93"/>
          <p:cNvGrpSpPr/>
          <p:nvPr/>
        </p:nvGrpSpPr>
        <p:grpSpPr>
          <a:xfrm>
            <a:off x="10620131" y="7510873"/>
            <a:ext cx="814782" cy="814782"/>
            <a:chOff x="6613801" y="2571753"/>
            <a:chExt cx="417024" cy="417024"/>
          </a:xfrm>
        </p:grpSpPr>
        <p:sp>
          <p:nvSpPr>
            <p:cNvPr id="10499" name="Google Shape;10499;p93"/>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0" name="Google Shape;10500;p93"/>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1" name="Google Shape;10501;p93"/>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2" name="Google Shape;10502;p93"/>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3" name="Google Shape;10503;p93"/>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04" name="Google Shape;10504;p93"/>
          <p:cNvGrpSpPr/>
          <p:nvPr/>
        </p:nvGrpSpPr>
        <p:grpSpPr>
          <a:xfrm>
            <a:off x="15793479" y="6477560"/>
            <a:ext cx="814823" cy="814823"/>
            <a:chOff x="2964567" y="2571753"/>
            <a:chExt cx="417045" cy="417045"/>
          </a:xfrm>
        </p:grpSpPr>
        <p:sp>
          <p:nvSpPr>
            <p:cNvPr id="10505" name="Google Shape;10505;p93"/>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6" name="Google Shape;10506;p93"/>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07" name="Google Shape;10507;p93"/>
          <p:cNvGrpSpPr/>
          <p:nvPr/>
        </p:nvGrpSpPr>
        <p:grpSpPr>
          <a:xfrm>
            <a:off x="3224124" y="7631793"/>
            <a:ext cx="814782" cy="572941"/>
            <a:chOff x="3476576" y="2633631"/>
            <a:chExt cx="417024" cy="293244"/>
          </a:xfrm>
        </p:grpSpPr>
        <p:sp>
          <p:nvSpPr>
            <p:cNvPr id="10508" name="Google Shape;10508;p9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9" name="Google Shape;10509;p9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0" name="Google Shape;10510;p93"/>
          <p:cNvGrpSpPr/>
          <p:nvPr/>
        </p:nvGrpSpPr>
        <p:grpSpPr>
          <a:xfrm>
            <a:off x="4456788" y="7511015"/>
            <a:ext cx="814823" cy="814497"/>
            <a:chOff x="3988564" y="2571836"/>
            <a:chExt cx="417045" cy="416878"/>
          </a:xfrm>
        </p:grpSpPr>
        <p:sp>
          <p:nvSpPr>
            <p:cNvPr id="10511" name="Google Shape;10511;p93"/>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2" name="Google Shape;10512;p93"/>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3" name="Google Shape;10513;p93"/>
          <p:cNvGrpSpPr/>
          <p:nvPr/>
        </p:nvGrpSpPr>
        <p:grpSpPr>
          <a:xfrm>
            <a:off x="5689494" y="7510873"/>
            <a:ext cx="814782" cy="814782"/>
            <a:chOff x="4500573" y="2571753"/>
            <a:chExt cx="417024" cy="417024"/>
          </a:xfrm>
        </p:grpSpPr>
        <p:sp>
          <p:nvSpPr>
            <p:cNvPr id="10514" name="Google Shape;10514;p93"/>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5" name="Google Shape;10515;p93"/>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6" name="Google Shape;10516;p93"/>
          <p:cNvGrpSpPr/>
          <p:nvPr/>
        </p:nvGrpSpPr>
        <p:grpSpPr>
          <a:xfrm>
            <a:off x="6922159" y="7510873"/>
            <a:ext cx="814782" cy="814782"/>
            <a:chOff x="5012603" y="2571753"/>
            <a:chExt cx="417024" cy="417024"/>
          </a:xfrm>
        </p:grpSpPr>
        <p:sp>
          <p:nvSpPr>
            <p:cNvPr id="10517" name="Google Shape;10517;p93"/>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8" name="Google Shape;10518;p93"/>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519" name="Google Shape;10519;p93"/>
          <p:cNvSpPr/>
          <p:nvPr/>
        </p:nvSpPr>
        <p:spPr>
          <a:xfrm>
            <a:off x="10402572" y="6477705"/>
            <a:ext cx="814766" cy="81476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20" name="Google Shape;10520;p93"/>
          <p:cNvGrpSpPr/>
          <p:nvPr/>
        </p:nvGrpSpPr>
        <p:grpSpPr>
          <a:xfrm>
            <a:off x="11443653" y="6477581"/>
            <a:ext cx="814864" cy="814782"/>
            <a:chOff x="812101" y="2571761"/>
            <a:chExt cx="417066" cy="417024"/>
          </a:xfrm>
        </p:grpSpPr>
        <p:sp>
          <p:nvSpPr>
            <p:cNvPr id="10521" name="Google Shape;10521;p9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2" name="Google Shape;10522;p9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3" name="Google Shape;10523;p9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4" name="Google Shape;10524;p9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25" name="Google Shape;10525;p93"/>
          <p:cNvGrpSpPr/>
          <p:nvPr/>
        </p:nvGrpSpPr>
        <p:grpSpPr>
          <a:xfrm>
            <a:off x="12484841" y="6477581"/>
            <a:ext cx="814782" cy="814782"/>
            <a:chOff x="1323129" y="2571761"/>
            <a:chExt cx="417024" cy="417024"/>
          </a:xfrm>
        </p:grpSpPr>
        <p:sp>
          <p:nvSpPr>
            <p:cNvPr id="10526" name="Google Shape;10526;p9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7" name="Google Shape;10527;p9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8" name="Google Shape;10528;p9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9" name="Google Shape;10529;p9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530" name="Google Shape;10530;p93"/>
          <p:cNvSpPr/>
          <p:nvPr/>
        </p:nvSpPr>
        <p:spPr>
          <a:xfrm>
            <a:off x="13631848" y="6551205"/>
            <a:ext cx="818803" cy="667772"/>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31" name="Google Shape;10531;p93"/>
          <p:cNvGrpSpPr/>
          <p:nvPr/>
        </p:nvGrpSpPr>
        <p:grpSpPr>
          <a:xfrm>
            <a:off x="14757790" y="6477685"/>
            <a:ext cx="816046" cy="814823"/>
            <a:chOff x="2344476" y="2571761"/>
            <a:chExt cx="417671" cy="417045"/>
          </a:xfrm>
        </p:grpSpPr>
        <p:sp>
          <p:nvSpPr>
            <p:cNvPr id="10532" name="Google Shape;10532;p93"/>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3" name="Google Shape;10533;p93"/>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34" name="Google Shape;10534;p93"/>
          <p:cNvGrpSpPr/>
          <p:nvPr/>
        </p:nvGrpSpPr>
        <p:grpSpPr>
          <a:xfrm>
            <a:off x="14219510" y="7519070"/>
            <a:ext cx="798355" cy="798355"/>
            <a:chOff x="2038375" y="3798025"/>
            <a:chExt cx="841792" cy="841792"/>
          </a:xfrm>
        </p:grpSpPr>
        <p:sp>
          <p:nvSpPr>
            <p:cNvPr id="10535" name="Google Shape;10535;p93"/>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6" name="Google Shape;10536;p93"/>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40" name="Shape 10540"/>
        <p:cNvGrpSpPr/>
        <p:nvPr/>
      </p:nvGrpSpPr>
      <p:grpSpPr>
        <a:xfrm>
          <a:off x="0" y="0"/>
          <a:ext cx="0" cy="0"/>
          <a:chOff x="0" y="0"/>
          <a:chExt cx="0" cy="0"/>
        </a:xfrm>
      </p:grpSpPr>
      <p:pic>
        <p:nvPicPr>
          <p:cNvPr id="10541" name="Google Shape;10541;p94">
            <a:hlinkClick r:id="rId3"/>
          </p:cNvPr>
          <p:cNvPicPr preferRelativeResize="0"/>
          <p:nvPr/>
        </p:nvPicPr>
        <p:blipFill>
          <a:blip r:embed="rId4">
            <a:alphaModFix/>
          </a:blip>
          <a:stretch>
            <a:fillRect/>
          </a:stretch>
        </p:blipFill>
        <p:spPr>
          <a:xfrm>
            <a:off x="6902126" y="4246150"/>
            <a:ext cx="4483748" cy="1794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3" name="Shape 293"/>
        <p:cNvGrpSpPr/>
        <p:nvPr/>
      </p:nvGrpSpPr>
      <p:grpSpPr>
        <a:xfrm>
          <a:off x="0" y="0"/>
          <a:ext cx="0" cy="0"/>
          <a:chOff x="0" y="0"/>
          <a:chExt cx="0" cy="0"/>
        </a:xfrm>
      </p:grpSpPr>
      <p:sp>
        <p:nvSpPr>
          <p:cNvPr id="294" name="Google Shape;294;p44"/>
          <p:cNvSpPr/>
          <p:nvPr/>
        </p:nvSpPr>
        <p:spPr>
          <a:xfrm>
            <a:off x="2528800" y="4725150"/>
            <a:ext cx="13890000" cy="42258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 name="Google Shape;295;p44"/>
          <p:cNvSpPr txBox="1"/>
          <p:nvPr>
            <p:ph type="title"/>
          </p:nvPr>
        </p:nvSpPr>
        <p:spPr>
          <a:xfrm>
            <a:off x="3269600" y="4874400"/>
            <a:ext cx="13080000" cy="2491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N</a:t>
            </a:r>
            <a:r>
              <a:rPr lang="en"/>
              <a:t>ame of </a:t>
            </a:r>
            <a:r>
              <a:rPr lang="en">
                <a:solidFill>
                  <a:schemeClr val="dk2"/>
                </a:solidFill>
              </a:rPr>
              <a:t>the section</a:t>
            </a:r>
            <a:endParaRPr>
              <a:solidFill>
                <a:schemeClr val="dk2"/>
              </a:solidFill>
            </a:endParaRPr>
          </a:p>
        </p:txBody>
      </p:sp>
      <p:sp>
        <p:nvSpPr>
          <p:cNvPr id="296" name="Google Shape;296;p44"/>
          <p:cNvSpPr txBox="1"/>
          <p:nvPr>
            <p:ph idx="2" type="title"/>
          </p:nvPr>
        </p:nvSpPr>
        <p:spPr>
          <a:xfrm>
            <a:off x="2528800" y="1322250"/>
            <a:ext cx="3304200" cy="3022800"/>
          </a:xfrm>
          <a:prstGeom prst="rect">
            <a:avLst/>
          </a:prstGeom>
          <a:ln cap="flat" cmpd="sng" w="2857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297" name="Google Shape;297;p44"/>
          <p:cNvSpPr txBox="1"/>
          <p:nvPr>
            <p:ph idx="1" type="subTitle"/>
          </p:nvPr>
        </p:nvSpPr>
        <p:spPr>
          <a:xfrm>
            <a:off x="3509050" y="7365600"/>
            <a:ext cx="9727800" cy="928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4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What is a computer </a:t>
            </a:r>
            <a:r>
              <a:rPr lang="en">
                <a:solidFill>
                  <a:schemeClr val="dk2"/>
                </a:solidFill>
              </a:rPr>
              <a:t>algorithm?</a:t>
            </a:r>
            <a:endParaRPr>
              <a:solidFill>
                <a:schemeClr val="dk2"/>
              </a:solidFill>
            </a:endParaRPr>
          </a:p>
        </p:txBody>
      </p:sp>
      <p:sp>
        <p:nvSpPr>
          <p:cNvPr id="303" name="Google Shape;303;p45"/>
          <p:cNvSpPr txBox="1"/>
          <p:nvPr>
            <p:ph idx="1" type="subTitle"/>
          </p:nvPr>
        </p:nvSpPr>
        <p:spPr>
          <a:xfrm>
            <a:off x="9664080" y="3487650"/>
            <a:ext cx="6508200" cy="4167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304" name="Google Shape;304;p45"/>
          <p:cNvSpPr txBox="1"/>
          <p:nvPr>
            <p:ph idx="2" type="subTitle"/>
          </p:nvPr>
        </p:nvSpPr>
        <p:spPr>
          <a:xfrm>
            <a:off x="2115725" y="3487650"/>
            <a:ext cx="6508200" cy="4167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those on Venus</a:t>
            </a:r>
            <a:endParaRPr/>
          </a:p>
        </p:txBody>
      </p:sp>
      <p:cxnSp>
        <p:nvCxnSpPr>
          <p:cNvPr id="305" name="Google Shape;305;p45"/>
          <p:cNvCxnSpPr/>
          <p:nvPr/>
        </p:nvCxnSpPr>
        <p:spPr>
          <a:xfrm flipH="1" rot="10800000">
            <a:off x="12102870" y="8112750"/>
            <a:ext cx="5272200" cy="551400"/>
          </a:xfrm>
          <a:prstGeom prst="bentConnector3">
            <a:avLst>
              <a:gd fmla="val 50000" name="adj1"/>
            </a:avLst>
          </a:prstGeom>
          <a:noFill/>
          <a:ln cap="flat" cmpd="sng" w="19050">
            <a:solidFill>
              <a:schemeClr val="dk2"/>
            </a:solidFill>
            <a:prstDash val="solid"/>
            <a:round/>
            <a:headEnd len="med" w="med" type="oval"/>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9" name="Shape 309"/>
        <p:cNvGrpSpPr/>
        <p:nvPr/>
      </p:nvGrpSpPr>
      <p:grpSpPr>
        <a:xfrm>
          <a:off x="0" y="0"/>
          <a:ext cx="0" cy="0"/>
          <a:chOff x="0" y="0"/>
          <a:chExt cx="0" cy="0"/>
        </a:xfrm>
      </p:grpSpPr>
      <p:sp>
        <p:nvSpPr>
          <p:cNvPr id="310" name="Google Shape;310;p4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a:t>
            </a:r>
            <a:r>
              <a:rPr lang="en"/>
              <a:t>ivide the content in </a:t>
            </a:r>
            <a:r>
              <a:rPr lang="en">
                <a:solidFill>
                  <a:schemeClr val="dk2"/>
                </a:solidFill>
              </a:rPr>
              <a:t>four ideas</a:t>
            </a:r>
            <a:endParaRPr>
              <a:solidFill>
                <a:schemeClr val="dk2"/>
              </a:solidFill>
            </a:endParaRPr>
          </a:p>
        </p:txBody>
      </p:sp>
      <p:sp>
        <p:nvSpPr>
          <p:cNvPr id="311" name="Google Shape;311;p46"/>
          <p:cNvSpPr txBox="1"/>
          <p:nvPr>
            <p:ph idx="1" type="subTitle"/>
          </p:nvPr>
        </p:nvSpPr>
        <p:spPr>
          <a:xfrm>
            <a:off x="4220621" y="4108575"/>
            <a:ext cx="3956400" cy="133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Mars is actually a very cold place</a:t>
            </a:r>
            <a:endParaRPr/>
          </a:p>
        </p:txBody>
      </p:sp>
      <p:sp>
        <p:nvSpPr>
          <p:cNvPr id="312" name="Google Shape;312;p46"/>
          <p:cNvSpPr txBox="1"/>
          <p:nvPr>
            <p:ph idx="2" type="subTitle"/>
          </p:nvPr>
        </p:nvSpPr>
        <p:spPr>
          <a:xfrm>
            <a:off x="10110979" y="4108575"/>
            <a:ext cx="3956400" cy="133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extremely high temperatures</a:t>
            </a:r>
            <a:endParaRPr/>
          </a:p>
        </p:txBody>
      </p:sp>
      <p:sp>
        <p:nvSpPr>
          <p:cNvPr id="313" name="Google Shape;313;p46"/>
          <p:cNvSpPr txBox="1"/>
          <p:nvPr>
            <p:ph idx="3" type="subTitle"/>
          </p:nvPr>
        </p:nvSpPr>
        <p:spPr>
          <a:xfrm>
            <a:off x="4220621" y="7089525"/>
            <a:ext cx="3956400" cy="133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is the biggest planet of them all</a:t>
            </a:r>
            <a:endParaRPr/>
          </a:p>
        </p:txBody>
      </p:sp>
      <p:sp>
        <p:nvSpPr>
          <p:cNvPr id="314" name="Google Shape;314;p46"/>
          <p:cNvSpPr txBox="1"/>
          <p:nvPr>
            <p:ph idx="4" type="subTitle"/>
          </p:nvPr>
        </p:nvSpPr>
        <p:spPr>
          <a:xfrm>
            <a:off x="10110979" y="7089525"/>
            <a:ext cx="3956400" cy="1330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a gas giant and has several rings</a:t>
            </a:r>
            <a:endParaRPr/>
          </a:p>
        </p:txBody>
      </p:sp>
      <p:sp>
        <p:nvSpPr>
          <p:cNvPr id="315" name="Google Shape;315;p46"/>
          <p:cNvSpPr txBox="1"/>
          <p:nvPr>
            <p:ph idx="5" type="subTitle"/>
          </p:nvPr>
        </p:nvSpPr>
        <p:spPr>
          <a:xfrm>
            <a:off x="4220621" y="3131800"/>
            <a:ext cx="395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316" name="Google Shape;316;p46"/>
          <p:cNvSpPr txBox="1"/>
          <p:nvPr>
            <p:ph idx="6" type="subTitle"/>
          </p:nvPr>
        </p:nvSpPr>
        <p:spPr>
          <a:xfrm>
            <a:off x="4220621" y="6112950"/>
            <a:ext cx="395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Jupiter</a:t>
            </a:r>
            <a:endParaRPr/>
          </a:p>
        </p:txBody>
      </p:sp>
      <p:sp>
        <p:nvSpPr>
          <p:cNvPr id="317" name="Google Shape;317;p46"/>
          <p:cNvSpPr txBox="1"/>
          <p:nvPr>
            <p:ph idx="7" type="subTitle"/>
          </p:nvPr>
        </p:nvSpPr>
        <p:spPr>
          <a:xfrm>
            <a:off x="10110971" y="3131800"/>
            <a:ext cx="395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318" name="Google Shape;318;p46"/>
          <p:cNvSpPr txBox="1"/>
          <p:nvPr>
            <p:ph idx="8" type="subTitle"/>
          </p:nvPr>
        </p:nvSpPr>
        <p:spPr>
          <a:xfrm>
            <a:off x="10110971" y="6112950"/>
            <a:ext cx="39564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Saturn</a:t>
            </a:r>
            <a:endParaRPr/>
          </a:p>
        </p:txBody>
      </p:sp>
      <p:cxnSp>
        <p:nvCxnSpPr>
          <p:cNvPr id="319" name="Google Shape;319;p46"/>
          <p:cNvCxnSpPr/>
          <p:nvPr/>
        </p:nvCxnSpPr>
        <p:spPr>
          <a:xfrm flipH="1">
            <a:off x="1130550" y="5411250"/>
            <a:ext cx="3288000" cy="1706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20" name="Google Shape;320;p46"/>
          <p:cNvCxnSpPr/>
          <p:nvPr/>
        </p:nvCxnSpPr>
        <p:spPr>
          <a:xfrm flipH="1" rot="-5400000">
            <a:off x="12592050" y="5990550"/>
            <a:ext cx="6137400" cy="783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sp>
        <p:nvSpPr>
          <p:cNvPr id="325" name="Google Shape;325;p47"/>
          <p:cNvSpPr txBox="1"/>
          <p:nvPr>
            <p:ph type="title"/>
          </p:nvPr>
        </p:nvSpPr>
        <p:spPr>
          <a:xfrm>
            <a:off x="1440000" y="890050"/>
            <a:ext cx="15421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t>
            </a:r>
            <a:r>
              <a:rPr lang="en"/>
              <a:t>he slide title </a:t>
            </a:r>
            <a:r>
              <a:rPr lang="en">
                <a:solidFill>
                  <a:schemeClr val="dk2"/>
                </a:solidFill>
              </a:rPr>
              <a:t>goes here!</a:t>
            </a:r>
            <a:endParaRPr>
              <a:solidFill>
                <a:schemeClr val="dk2"/>
              </a:solidFill>
            </a:endParaRPr>
          </a:p>
        </p:txBody>
      </p:sp>
      <p:sp>
        <p:nvSpPr>
          <p:cNvPr id="326" name="Google Shape;326;p47"/>
          <p:cNvSpPr txBox="1"/>
          <p:nvPr>
            <p:ph idx="1" type="subTitle"/>
          </p:nvPr>
        </p:nvSpPr>
        <p:spPr>
          <a:xfrm>
            <a:off x="1897200" y="3400600"/>
            <a:ext cx="8589600" cy="4596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t>Do you know what helps you make your point crystal clear? Lists like this one:</a:t>
            </a:r>
            <a:endParaRPr/>
          </a:p>
          <a:p>
            <a:pPr indent="-635000" lvl="0" marL="914400" rtl="0" algn="l">
              <a:spcBef>
                <a:spcPts val="2000"/>
              </a:spcBef>
              <a:spcAft>
                <a:spcPts val="0"/>
              </a:spcAft>
              <a:buSzPts val="2800"/>
              <a:buChar char="●"/>
            </a:pPr>
            <a:r>
              <a:rPr lang="en"/>
              <a:t>They’re simple </a:t>
            </a:r>
            <a:endParaRPr/>
          </a:p>
          <a:p>
            <a:pPr indent="-635000" lvl="0" marL="914400" rtl="0" algn="l">
              <a:spcBef>
                <a:spcPts val="0"/>
              </a:spcBef>
              <a:spcAft>
                <a:spcPts val="0"/>
              </a:spcAft>
              <a:buSzPts val="2800"/>
              <a:buChar char="●"/>
            </a:pPr>
            <a:r>
              <a:rPr lang="en"/>
              <a:t>You can organize your ideas clearly</a:t>
            </a:r>
            <a:endParaRPr/>
          </a:p>
          <a:p>
            <a:pPr indent="-635000" lvl="0" marL="914400" rtl="0" algn="l">
              <a:spcBef>
                <a:spcPts val="0"/>
              </a:spcBef>
              <a:spcAft>
                <a:spcPts val="0"/>
              </a:spcAft>
              <a:buSzPts val="2800"/>
              <a:buChar char="●"/>
            </a:pPr>
            <a:r>
              <a:rPr lang="en"/>
              <a:t>You’ll never forget to buy milk!</a:t>
            </a:r>
            <a:endParaRPr/>
          </a:p>
          <a:p>
            <a:pPr indent="0" lvl="0" marL="0" rtl="0" algn="l">
              <a:spcBef>
                <a:spcPts val="2000"/>
              </a:spcBef>
              <a:spcAft>
                <a:spcPts val="0"/>
              </a:spcAft>
              <a:buNone/>
            </a:pPr>
            <a:r>
              <a:rPr lang="en"/>
              <a:t>And the most important thing: the audience won’t miss the point of your presentation</a:t>
            </a:r>
            <a:endParaRPr/>
          </a:p>
        </p:txBody>
      </p:sp>
      <p:cxnSp>
        <p:nvCxnSpPr>
          <p:cNvPr id="327" name="Google Shape;327;p47"/>
          <p:cNvCxnSpPr/>
          <p:nvPr/>
        </p:nvCxnSpPr>
        <p:spPr>
          <a:xfrm flipH="1" rot="-5400000">
            <a:off x="14235950" y="7164750"/>
            <a:ext cx="3288000" cy="12528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28" name="Google Shape;328;p47"/>
          <p:cNvCxnSpPr/>
          <p:nvPr/>
        </p:nvCxnSpPr>
        <p:spPr>
          <a:xfrm flipH="1" rot="10800000">
            <a:off x="11386150" y="3187500"/>
            <a:ext cx="6028200" cy="1863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